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5" r:id="rId2"/>
  </p:sldMasterIdLst>
  <p:notesMasterIdLst>
    <p:notesMasterId r:id="rId53"/>
  </p:notesMasterIdLst>
  <p:sldIdLst>
    <p:sldId id="258" r:id="rId3"/>
    <p:sldId id="260" r:id="rId4"/>
    <p:sldId id="284" r:id="rId5"/>
    <p:sldId id="261" r:id="rId6"/>
    <p:sldId id="278" r:id="rId7"/>
    <p:sldId id="283" r:id="rId8"/>
    <p:sldId id="285" r:id="rId9"/>
    <p:sldId id="286" r:id="rId10"/>
    <p:sldId id="259" r:id="rId11"/>
    <p:sldId id="287" r:id="rId12"/>
    <p:sldId id="304" r:id="rId13"/>
    <p:sldId id="305" r:id="rId14"/>
    <p:sldId id="306" r:id="rId15"/>
    <p:sldId id="318" r:id="rId16"/>
    <p:sldId id="288" r:id="rId17"/>
    <p:sldId id="289" r:id="rId18"/>
    <p:sldId id="319" r:id="rId19"/>
    <p:sldId id="290" r:id="rId20"/>
    <p:sldId id="291" r:id="rId21"/>
    <p:sldId id="292" r:id="rId22"/>
    <p:sldId id="307" r:id="rId23"/>
    <p:sldId id="320" r:id="rId24"/>
    <p:sldId id="294" r:id="rId25"/>
    <p:sldId id="295" r:id="rId26"/>
    <p:sldId id="293" r:id="rId27"/>
    <p:sldId id="296" r:id="rId28"/>
    <p:sldId id="321" r:id="rId29"/>
    <p:sldId id="297" r:id="rId30"/>
    <p:sldId id="299" r:id="rId31"/>
    <p:sldId id="300" r:id="rId32"/>
    <p:sldId id="301" r:id="rId33"/>
    <p:sldId id="308" r:id="rId34"/>
    <p:sldId id="316" r:id="rId35"/>
    <p:sldId id="309" r:id="rId36"/>
    <p:sldId id="322" r:id="rId37"/>
    <p:sldId id="310" r:id="rId38"/>
    <p:sldId id="330" r:id="rId39"/>
    <p:sldId id="317" r:id="rId40"/>
    <p:sldId id="331" r:id="rId41"/>
    <p:sldId id="324" r:id="rId42"/>
    <p:sldId id="328" r:id="rId43"/>
    <p:sldId id="332" r:id="rId44"/>
    <p:sldId id="323" r:id="rId45"/>
    <p:sldId id="327" r:id="rId46"/>
    <p:sldId id="333" r:id="rId47"/>
    <p:sldId id="325" r:id="rId48"/>
    <p:sldId id="326" r:id="rId49"/>
    <p:sldId id="329" r:id="rId50"/>
    <p:sldId id="298" r:id="rId51"/>
    <p:sldId id="920" r:id="rId52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9E"/>
    <a:srgbClr val="578DC9"/>
    <a:srgbClr val="CBD2EA"/>
    <a:srgbClr val="6A87B0"/>
    <a:srgbClr val="2B2B29"/>
    <a:srgbClr val="3E1A00"/>
    <a:srgbClr val="113F1A"/>
    <a:srgbClr val="191A13"/>
    <a:srgbClr val="222A12"/>
    <a:srgbClr val="1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D0630-B16C-45B2-A02F-56EEABE717C4}" v="934" dt="2023-04-23T21:42:58.644"/>
    <p1510:client id="{8F64A7FC-0F05-41E2-92A8-96135CFA8E60}" v="329" dt="2023-04-23T07:06:14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4645"/>
  </p:normalViewPr>
  <p:slideViewPr>
    <p:cSldViewPr snapToGrid="0">
      <p:cViewPr varScale="1">
        <p:scale>
          <a:sx n="143" d="100"/>
          <a:sy n="14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idges" userId="8b87ab884fe90637" providerId="LiveId" clId="{8F64A7FC-0F05-41E2-92A8-96135CFA8E60}"/>
    <pc:docChg chg="undo custSel addSld modSld sldOrd">
      <pc:chgData name="Dan Bridges" userId="8b87ab884fe90637" providerId="LiveId" clId="{8F64A7FC-0F05-41E2-92A8-96135CFA8E60}" dt="2023-04-23T07:06:14.179" v="744" actId="14838"/>
      <pc:docMkLst>
        <pc:docMk/>
      </pc:docMkLst>
      <pc:sldChg chg="modSp">
        <pc:chgData name="Dan Bridges" userId="8b87ab884fe90637" providerId="LiveId" clId="{8F64A7FC-0F05-41E2-92A8-96135CFA8E60}" dt="2023-04-22T06:40:42.740" v="720" actId="20577"/>
        <pc:sldMkLst>
          <pc:docMk/>
          <pc:sldMk cId="3292438534" sldId="284"/>
        </pc:sldMkLst>
        <pc:spChg chg="mod">
          <ac:chgData name="Dan Bridges" userId="8b87ab884fe90637" providerId="LiveId" clId="{8F64A7FC-0F05-41E2-92A8-96135CFA8E60}" dt="2023-04-22T06:40:42.740" v="720" actId="20577"/>
          <ac:spMkLst>
            <pc:docMk/>
            <pc:sldMk cId="3292438534" sldId="284"/>
            <ac:spMk id="2" creationId="{8C5D91F9-C997-E40F-527C-3424A1577024}"/>
          </ac:spMkLst>
        </pc:spChg>
      </pc:sldChg>
      <pc:sldChg chg="modSp mod">
        <pc:chgData name="Dan Bridges" userId="8b87ab884fe90637" providerId="LiveId" clId="{8F64A7FC-0F05-41E2-92A8-96135CFA8E60}" dt="2023-04-20T08:33:03.880" v="4" actId="255"/>
        <pc:sldMkLst>
          <pc:docMk/>
          <pc:sldMk cId="951449601" sldId="289"/>
        </pc:sldMkLst>
        <pc:spChg chg="mod">
          <ac:chgData name="Dan Bridges" userId="8b87ab884fe90637" providerId="LiveId" clId="{8F64A7FC-0F05-41E2-92A8-96135CFA8E60}" dt="2023-04-20T08:33:03.880" v="4" actId="255"/>
          <ac:spMkLst>
            <pc:docMk/>
            <pc:sldMk cId="951449601" sldId="289"/>
            <ac:spMk id="3" creationId="{3917365A-C505-A13B-AFDE-DDEA6B8A8974}"/>
          </ac:spMkLst>
        </pc:spChg>
      </pc:sldChg>
      <pc:sldChg chg="modSp modAnim">
        <pc:chgData name="Dan Bridges" userId="8b87ab884fe90637" providerId="LiveId" clId="{8F64A7FC-0F05-41E2-92A8-96135CFA8E60}" dt="2023-04-22T06:51:32.297" v="726" actId="20577"/>
        <pc:sldMkLst>
          <pc:docMk/>
          <pc:sldMk cId="1955116536" sldId="292"/>
        </pc:sldMkLst>
        <pc:spChg chg="mod">
          <ac:chgData name="Dan Bridges" userId="8b87ab884fe90637" providerId="LiveId" clId="{8F64A7FC-0F05-41E2-92A8-96135CFA8E60}" dt="2023-04-22T06:51:32.297" v="726" actId="20577"/>
          <ac:spMkLst>
            <pc:docMk/>
            <pc:sldMk cId="1955116536" sldId="292"/>
            <ac:spMk id="2" creationId="{C58E4C51-BAB9-CCC6-6019-A25752811A03}"/>
          </ac:spMkLst>
        </pc:spChg>
      </pc:sldChg>
      <pc:sldChg chg="modSp">
        <pc:chgData name="Dan Bridges" userId="8b87ab884fe90637" providerId="LiveId" clId="{8F64A7FC-0F05-41E2-92A8-96135CFA8E60}" dt="2023-04-23T07:06:14.179" v="744" actId="14838"/>
        <pc:sldMkLst>
          <pc:docMk/>
          <pc:sldMk cId="1266320847" sldId="296"/>
        </pc:sldMkLst>
        <pc:spChg chg="mod">
          <ac:chgData name="Dan Bridges" userId="8b87ab884fe90637" providerId="LiveId" clId="{8F64A7FC-0F05-41E2-92A8-96135CFA8E60}" dt="2023-04-23T07:06:14.179" v="744" actId="14838"/>
          <ac:spMkLst>
            <pc:docMk/>
            <pc:sldMk cId="1266320847" sldId="296"/>
            <ac:spMk id="2" creationId="{9927B85B-5A7E-95FE-19E8-5337E7A20761}"/>
          </ac:spMkLst>
        </pc:spChg>
      </pc:sldChg>
      <pc:sldChg chg="addSp modSp mod modAnim">
        <pc:chgData name="Dan Bridges" userId="8b87ab884fe90637" providerId="LiveId" clId="{8F64A7FC-0F05-41E2-92A8-96135CFA8E60}" dt="2023-04-20T08:42:04.918" v="107" actId="14861"/>
        <pc:sldMkLst>
          <pc:docMk/>
          <pc:sldMk cId="225682091" sldId="297"/>
        </pc:sldMkLst>
        <pc:spChg chg="add mod">
          <ac:chgData name="Dan Bridges" userId="8b87ab884fe90637" providerId="LiveId" clId="{8F64A7FC-0F05-41E2-92A8-96135CFA8E60}" dt="2023-04-20T08:42:04.918" v="107" actId="14861"/>
          <ac:spMkLst>
            <pc:docMk/>
            <pc:sldMk cId="225682091" sldId="297"/>
            <ac:spMk id="2" creationId="{1FEB8030-6091-9EFB-00B6-21F57381F17D}"/>
          </ac:spMkLst>
        </pc:spChg>
        <pc:spChg chg="add mod">
          <ac:chgData name="Dan Bridges" userId="8b87ab884fe90637" providerId="LiveId" clId="{8F64A7FC-0F05-41E2-92A8-96135CFA8E60}" dt="2023-04-20T08:40:14.560" v="74" actId="20577"/>
          <ac:spMkLst>
            <pc:docMk/>
            <pc:sldMk cId="225682091" sldId="297"/>
            <ac:spMk id="4" creationId="{A58FE3F0-F9EB-CB27-C118-C36B17F6F661}"/>
          </ac:spMkLst>
        </pc:spChg>
        <pc:spChg chg="add mod">
          <ac:chgData name="Dan Bridges" userId="8b87ab884fe90637" providerId="LiveId" clId="{8F64A7FC-0F05-41E2-92A8-96135CFA8E60}" dt="2023-04-20T08:40:48.600" v="100" actId="20577"/>
          <ac:spMkLst>
            <pc:docMk/>
            <pc:sldMk cId="225682091" sldId="297"/>
            <ac:spMk id="5" creationId="{50E5E9E6-BCA0-78EE-ADCC-52E1C2B8369A}"/>
          </ac:spMkLst>
        </pc:spChg>
      </pc:sldChg>
      <pc:sldChg chg="modSp mod modAnim">
        <pc:chgData name="Dan Bridges" userId="8b87ab884fe90637" providerId="LiveId" clId="{8F64A7FC-0F05-41E2-92A8-96135CFA8E60}" dt="2023-04-22T06:59:09.146" v="727"/>
        <pc:sldMkLst>
          <pc:docMk/>
          <pc:sldMk cId="3519562880" sldId="300"/>
        </pc:sldMkLst>
        <pc:spChg chg="mod">
          <ac:chgData name="Dan Bridges" userId="8b87ab884fe90637" providerId="LiveId" clId="{8F64A7FC-0F05-41E2-92A8-96135CFA8E60}" dt="2023-04-20T08:42:29.331" v="112" actId="14861"/>
          <ac:spMkLst>
            <pc:docMk/>
            <pc:sldMk cId="3519562880" sldId="300"/>
            <ac:spMk id="2" creationId="{F62C1D7D-DCDD-881B-9505-5E1066E93C4F}"/>
          </ac:spMkLst>
        </pc:spChg>
        <pc:spChg chg="mod">
          <ac:chgData name="Dan Bridges" userId="8b87ab884fe90637" providerId="LiveId" clId="{8F64A7FC-0F05-41E2-92A8-96135CFA8E60}" dt="2023-04-20T08:39:55.254" v="49" actId="1076"/>
          <ac:spMkLst>
            <pc:docMk/>
            <pc:sldMk cId="3519562880" sldId="300"/>
            <ac:spMk id="4" creationId="{86C741EB-B6FB-8A54-8672-811275D90D5D}"/>
          </ac:spMkLst>
        </pc:spChg>
      </pc:sldChg>
      <pc:sldChg chg="modSp mod">
        <pc:chgData name="Dan Bridges" userId="8b87ab884fe90637" providerId="LiveId" clId="{8F64A7FC-0F05-41E2-92A8-96135CFA8E60}" dt="2023-04-20T09:04:18.201" v="627" actId="207"/>
        <pc:sldMkLst>
          <pc:docMk/>
          <pc:sldMk cId="2569539201" sldId="308"/>
        </pc:sldMkLst>
        <pc:spChg chg="mod">
          <ac:chgData name="Dan Bridges" userId="8b87ab884fe90637" providerId="LiveId" clId="{8F64A7FC-0F05-41E2-92A8-96135CFA8E60}" dt="2023-04-20T09:04:18.201" v="627" actId="207"/>
          <ac:spMkLst>
            <pc:docMk/>
            <pc:sldMk cId="2569539201" sldId="308"/>
            <ac:spMk id="4" creationId="{34EB66FE-4E71-BA9B-AE6A-C8F4C78656C1}"/>
          </ac:spMkLst>
        </pc:spChg>
      </pc:sldChg>
      <pc:sldChg chg="addSp delSp modSp mod delAnim modAnim">
        <pc:chgData name="Dan Bridges" userId="8b87ab884fe90637" providerId="LiveId" clId="{8F64A7FC-0F05-41E2-92A8-96135CFA8E60}" dt="2023-04-20T08:51:30.136" v="287" actId="1037"/>
        <pc:sldMkLst>
          <pc:docMk/>
          <pc:sldMk cId="745289489" sldId="309"/>
        </pc:sldMkLst>
        <pc:spChg chg="add mod">
          <ac:chgData name="Dan Bridges" userId="8b87ab884fe90637" providerId="LiveId" clId="{8F64A7FC-0F05-41E2-92A8-96135CFA8E60}" dt="2023-04-20T08:51:15.849" v="266" actId="1037"/>
          <ac:spMkLst>
            <pc:docMk/>
            <pc:sldMk cId="745289489" sldId="309"/>
            <ac:spMk id="2" creationId="{17A9C782-4CC9-3115-2185-B10A619B5A92}"/>
          </ac:spMkLst>
        </pc:spChg>
        <pc:spChg chg="mod">
          <ac:chgData name="Dan Bridges" userId="8b87ab884fe90637" providerId="LiveId" clId="{8F64A7FC-0F05-41E2-92A8-96135CFA8E60}" dt="2023-04-20T08:51:30.136" v="287" actId="1037"/>
          <ac:spMkLst>
            <pc:docMk/>
            <pc:sldMk cId="745289489" sldId="309"/>
            <ac:spMk id="10" creationId="{D94F9B4E-9F26-D925-4B8D-6CE2EFCBC4B7}"/>
          </ac:spMkLst>
        </pc:spChg>
        <pc:spChg chg="mod">
          <ac:chgData name="Dan Bridges" userId="8b87ab884fe90637" providerId="LiveId" clId="{8F64A7FC-0F05-41E2-92A8-96135CFA8E60}" dt="2023-04-20T08:51:30.136" v="287" actId="1037"/>
          <ac:spMkLst>
            <pc:docMk/>
            <pc:sldMk cId="745289489" sldId="309"/>
            <ac:spMk id="11" creationId="{882E494E-21C3-9E9B-7907-ACE19EC84B6F}"/>
          </ac:spMkLst>
        </pc:spChg>
        <pc:spChg chg="del mod">
          <ac:chgData name="Dan Bridges" userId="8b87ab884fe90637" providerId="LiveId" clId="{8F64A7FC-0F05-41E2-92A8-96135CFA8E60}" dt="2023-04-20T08:49:44.329" v="114" actId="478"/>
          <ac:spMkLst>
            <pc:docMk/>
            <pc:sldMk cId="745289489" sldId="309"/>
            <ac:spMk id="12" creationId="{AF2C9E43-931A-238B-311B-D69196459692}"/>
          </ac:spMkLst>
        </pc:spChg>
        <pc:spChg chg="mod">
          <ac:chgData name="Dan Bridges" userId="8b87ab884fe90637" providerId="LiveId" clId="{8F64A7FC-0F05-41E2-92A8-96135CFA8E60}" dt="2023-04-20T08:51:30.136" v="287" actId="1037"/>
          <ac:spMkLst>
            <pc:docMk/>
            <pc:sldMk cId="745289489" sldId="309"/>
            <ac:spMk id="13" creationId="{429C2E11-A159-6B33-A64D-F8FCF98983CF}"/>
          </ac:spMkLst>
        </pc:spChg>
      </pc:sldChg>
      <pc:sldChg chg="addSp delSp modSp mod modAnim">
        <pc:chgData name="Dan Bridges" userId="8b87ab884fe90637" providerId="LiveId" clId="{8F64A7FC-0F05-41E2-92A8-96135CFA8E60}" dt="2023-04-20T09:03:02.252" v="626"/>
        <pc:sldMkLst>
          <pc:docMk/>
          <pc:sldMk cId="1207717742" sldId="310"/>
        </pc:sldMkLst>
        <pc:spChg chg="add mod">
          <ac:chgData name="Dan Bridges" userId="8b87ab884fe90637" providerId="LiveId" clId="{8F64A7FC-0F05-41E2-92A8-96135CFA8E60}" dt="2023-04-20T09:02:40.660" v="604"/>
          <ac:spMkLst>
            <pc:docMk/>
            <pc:sldMk cId="1207717742" sldId="310"/>
            <ac:spMk id="3" creationId="{6E754FE9-2F3C-398B-A959-986A0FFAD31D}"/>
          </ac:spMkLst>
        </pc:spChg>
        <pc:spChg chg="mod">
          <ac:chgData name="Dan Bridges" userId="8b87ab884fe90637" providerId="LiveId" clId="{8F64A7FC-0F05-41E2-92A8-96135CFA8E60}" dt="2023-04-20T09:02:49.536" v="624" actId="1038"/>
          <ac:spMkLst>
            <pc:docMk/>
            <pc:sldMk cId="1207717742" sldId="310"/>
            <ac:spMk id="10" creationId="{D94F9B4E-9F26-D925-4B8D-6CE2EFCBC4B7}"/>
          </ac:spMkLst>
        </pc:spChg>
        <pc:spChg chg="del">
          <ac:chgData name="Dan Bridges" userId="8b87ab884fe90637" providerId="LiveId" clId="{8F64A7FC-0F05-41E2-92A8-96135CFA8E60}" dt="2023-04-20T09:02:39.456" v="603" actId="478"/>
          <ac:spMkLst>
            <pc:docMk/>
            <pc:sldMk cId="1207717742" sldId="310"/>
            <ac:spMk id="11" creationId="{882E494E-21C3-9E9B-7907-ACE19EC84B6F}"/>
          </ac:spMkLst>
        </pc:spChg>
        <pc:spChg chg="del">
          <ac:chgData name="Dan Bridges" userId="8b87ab884fe90637" providerId="LiveId" clId="{8F64A7FC-0F05-41E2-92A8-96135CFA8E60}" dt="2023-04-20T09:02:35.017" v="602" actId="478"/>
          <ac:spMkLst>
            <pc:docMk/>
            <pc:sldMk cId="1207717742" sldId="310"/>
            <ac:spMk id="12" creationId="{AF2C9E43-931A-238B-311B-D69196459692}"/>
          </ac:spMkLst>
        </pc:spChg>
        <pc:spChg chg="mod">
          <ac:chgData name="Dan Bridges" userId="8b87ab884fe90637" providerId="LiveId" clId="{8F64A7FC-0F05-41E2-92A8-96135CFA8E60}" dt="2023-04-20T09:02:49.536" v="624" actId="1038"/>
          <ac:spMkLst>
            <pc:docMk/>
            <pc:sldMk cId="1207717742" sldId="310"/>
            <ac:spMk id="13" creationId="{429C2E11-A159-6B33-A64D-F8FCF98983CF}"/>
          </ac:spMkLst>
        </pc:spChg>
        <pc:spChg chg="add mod">
          <ac:chgData name="Dan Bridges" userId="8b87ab884fe90637" providerId="LiveId" clId="{8F64A7FC-0F05-41E2-92A8-96135CFA8E60}" dt="2023-04-20T09:02:40.660" v="604"/>
          <ac:spMkLst>
            <pc:docMk/>
            <pc:sldMk cId="1207717742" sldId="310"/>
            <ac:spMk id="15" creationId="{206A442B-44D2-8518-1655-0E3FFDBDA8A0}"/>
          </ac:spMkLst>
        </pc:spChg>
      </pc:sldChg>
      <pc:sldChg chg="modSp modAnim">
        <pc:chgData name="Dan Bridges" userId="8b87ab884fe90637" providerId="LiveId" clId="{8F64A7FC-0F05-41E2-92A8-96135CFA8E60}" dt="2023-04-20T09:05:35.065" v="632" actId="12"/>
        <pc:sldMkLst>
          <pc:docMk/>
          <pc:sldMk cId="4049262760" sldId="316"/>
        </pc:sldMkLst>
        <pc:spChg chg="mod">
          <ac:chgData name="Dan Bridges" userId="8b87ab884fe90637" providerId="LiveId" clId="{8F64A7FC-0F05-41E2-92A8-96135CFA8E60}" dt="2023-04-20T09:05:35.065" v="632" actId="12"/>
          <ac:spMkLst>
            <pc:docMk/>
            <pc:sldMk cId="4049262760" sldId="316"/>
            <ac:spMk id="4" creationId="{34EB66FE-4E71-BA9B-AE6A-C8F4C78656C1}"/>
          </ac:spMkLst>
        </pc:spChg>
      </pc:sldChg>
      <pc:sldChg chg="modSp mod">
        <pc:chgData name="Dan Bridges" userId="8b87ab884fe90637" providerId="LiveId" clId="{8F64A7FC-0F05-41E2-92A8-96135CFA8E60}" dt="2023-04-20T09:11:01.491" v="636" actId="207"/>
        <pc:sldMkLst>
          <pc:docMk/>
          <pc:sldMk cId="1301191947" sldId="317"/>
        </pc:sldMkLst>
        <pc:spChg chg="mod">
          <ac:chgData name="Dan Bridges" userId="8b87ab884fe90637" providerId="LiveId" clId="{8F64A7FC-0F05-41E2-92A8-96135CFA8E60}" dt="2023-04-20T09:11:01.491" v="636" actId="207"/>
          <ac:spMkLst>
            <pc:docMk/>
            <pc:sldMk cId="1301191947" sldId="317"/>
            <ac:spMk id="5" creationId="{170AA7A6-A602-423F-22EC-6D85B41F6BA0}"/>
          </ac:spMkLst>
        </pc:spChg>
      </pc:sldChg>
      <pc:sldChg chg="addSp modSp mod modAnim">
        <pc:chgData name="Dan Bridges" userId="8b87ab884fe90637" providerId="LiveId" clId="{8F64A7FC-0F05-41E2-92A8-96135CFA8E60}" dt="2023-04-20T08:58:07.794" v="554"/>
        <pc:sldMkLst>
          <pc:docMk/>
          <pc:sldMk cId="3229037577" sldId="322"/>
        </pc:sldMkLst>
        <pc:spChg chg="add mod">
          <ac:chgData name="Dan Bridges" userId="8b87ab884fe90637" providerId="LiveId" clId="{8F64A7FC-0F05-41E2-92A8-96135CFA8E60}" dt="2023-04-20T08:53:18.093" v="352" actId="1036"/>
          <ac:spMkLst>
            <pc:docMk/>
            <pc:sldMk cId="3229037577" sldId="322"/>
            <ac:spMk id="2" creationId="{7B428F13-F57C-A55F-8C3E-0269913C394B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5" creationId="{E0AB0CA7-700A-E6EE-9058-791C5C64F537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6" creationId="{AD404980-B08D-5CC2-B88B-43F6BB5B48E0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7" creationId="{97A6320E-BAD3-A77C-7403-FD5D63A3E16E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8" creationId="{A52B84D7-D1B6-8BE1-2776-0368475A2333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10" creationId="{D94F9B4E-9F26-D925-4B8D-6CE2EFCBC4B7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12" creationId="{AF2C9E43-931A-238B-311B-D69196459692}"/>
          </ac:spMkLst>
        </pc:spChg>
        <pc:spChg chg="mod">
          <ac:chgData name="Dan Bridges" userId="8b87ab884fe90637" providerId="LiveId" clId="{8F64A7FC-0F05-41E2-92A8-96135CFA8E60}" dt="2023-04-20T08:53:52.624" v="387" actId="1036"/>
          <ac:spMkLst>
            <pc:docMk/>
            <pc:sldMk cId="3229037577" sldId="322"/>
            <ac:spMk id="13" creationId="{429C2E11-A159-6B33-A64D-F8FCF98983CF}"/>
          </ac:spMkLst>
        </pc:spChg>
      </pc:sldChg>
      <pc:sldChg chg="delSp modSp mod ord delAnim modAnim">
        <pc:chgData name="Dan Bridges" userId="8b87ab884fe90637" providerId="LiveId" clId="{8F64A7FC-0F05-41E2-92A8-96135CFA8E60}" dt="2023-04-22T07:11:08.092" v="732" actId="478"/>
        <pc:sldMkLst>
          <pc:docMk/>
          <pc:sldMk cId="3274205920" sldId="323"/>
        </pc:sldMkLst>
        <pc:spChg chg="del">
          <ac:chgData name="Dan Bridges" userId="8b87ab884fe90637" providerId="LiveId" clId="{8F64A7FC-0F05-41E2-92A8-96135CFA8E60}" dt="2023-04-22T07:11:08.092" v="732" actId="478"/>
          <ac:spMkLst>
            <pc:docMk/>
            <pc:sldMk cId="3274205920" sldId="323"/>
            <ac:spMk id="4" creationId="{F6256EA9-6159-BD32-7B08-353F94466340}"/>
          </ac:spMkLst>
        </pc:spChg>
        <pc:spChg chg="mod">
          <ac:chgData name="Dan Bridges" userId="8b87ab884fe90637" providerId="LiveId" clId="{8F64A7FC-0F05-41E2-92A8-96135CFA8E60}" dt="2023-04-20T09:13:55.867" v="680" actId="20577"/>
          <ac:spMkLst>
            <pc:docMk/>
            <pc:sldMk cId="3274205920" sldId="323"/>
            <ac:spMk id="5" creationId="{170AA7A6-A602-423F-22EC-6D85B41F6BA0}"/>
          </ac:spMkLst>
        </pc:spChg>
      </pc:sldChg>
      <pc:sldChg chg="delSp modSp mod ord delAnim modAnim">
        <pc:chgData name="Dan Bridges" userId="8b87ab884fe90637" providerId="LiveId" clId="{8F64A7FC-0F05-41E2-92A8-96135CFA8E60}" dt="2023-04-22T07:10:44.337" v="730" actId="478"/>
        <pc:sldMkLst>
          <pc:docMk/>
          <pc:sldMk cId="208578829" sldId="324"/>
        </pc:sldMkLst>
        <pc:spChg chg="del">
          <ac:chgData name="Dan Bridges" userId="8b87ab884fe90637" providerId="LiveId" clId="{8F64A7FC-0F05-41E2-92A8-96135CFA8E60}" dt="2023-04-22T07:10:44.337" v="730" actId="478"/>
          <ac:spMkLst>
            <pc:docMk/>
            <pc:sldMk cId="208578829" sldId="324"/>
            <ac:spMk id="4" creationId="{F6256EA9-6159-BD32-7B08-353F94466340}"/>
          </ac:spMkLst>
        </pc:spChg>
        <pc:spChg chg="mod">
          <ac:chgData name="Dan Bridges" userId="8b87ab884fe90637" providerId="LiveId" clId="{8F64A7FC-0F05-41E2-92A8-96135CFA8E60}" dt="2023-04-20T09:12:47.023" v="644" actId="20577"/>
          <ac:spMkLst>
            <pc:docMk/>
            <pc:sldMk cId="208578829" sldId="324"/>
            <ac:spMk id="5" creationId="{170AA7A6-A602-423F-22EC-6D85B41F6BA0}"/>
          </ac:spMkLst>
        </pc:spChg>
      </pc:sldChg>
      <pc:sldChg chg="modAnim">
        <pc:chgData name="Dan Bridges" userId="8b87ab884fe90637" providerId="LiveId" clId="{8F64A7FC-0F05-41E2-92A8-96135CFA8E60}" dt="2023-04-22T07:11:23.063" v="733"/>
        <pc:sldMkLst>
          <pc:docMk/>
          <pc:sldMk cId="3888011280" sldId="327"/>
        </pc:sldMkLst>
      </pc:sldChg>
      <pc:sldChg chg="ord modAnim">
        <pc:chgData name="Dan Bridges" userId="8b87ab884fe90637" providerId="LiveId" clId="{8F64A7FC-0F05-41E2-92A8-96135CFA8E60}" dt="2023-04-22T07:10:55.753" v="731"/>
        <pc:sldMkLst>
          <pc:docMk/>
          <pc:sldMk cId="4218754643" sldId="328"/>
        </pc:sldMkLst>
      </pc:sldChg>
      <pc:sldChg chg="addSp delSp modSp add mod ord modAnim">
        <pc:chgData name="Dan Bridges" userId="8b87ab884fe90637" providerId="LiveId" clId="{8F64A7FC-0F05-41E2-92A8-96135CFA8E60}" dt="2023-04-20T08:59:38.354" v="601"/>
        <pc:sldMkLst>
          <pc:docMk/>
          <pc:sldMk cId="2616878185" sldId="330"/>
        </pc:sldMkLst>
        <pc:spChg chg="del">
          <ac:chgData name="Dan Bridges" userId="8b87ab884fe90637" providerId="LiveId" clId="{8F64A7FC-0F05-41E2-92A8-96135CFA8E60}" dt="2023-04-20T08:57:05.943" v="537" actId="478"/>
          <ac:spMkLst>
            <pc:docMk/>
            <pc:sldMk cId="2616878185" sldId="330"/>
            <ac:spMk id="2" creationId="{7B428F13-F57C-A55F-8C3E-0269913C394B}"/>
          </ac:spMkLst>
        </pc:spChg>
        <pc:spChg chg="del mod">
          <ac:chgData name="Dan Bridges" userId="8b87ab884fe90637" providerId="LiveId" clId="{8F64A7FC-0F05-41E2-92A8-96135CFA8E60}" dt="2023-04-20T08:59:37.588" v="600" actId="478"/>
          <ac:spMkLst>
            <pc:docMk/>
            <pc:sldMk cId="2616878185" sldId="330"/>
            <ac:spMk id="3" creationId="{849043FC-598D-BFDC-3772-095B3979E18E}"/>
          </ac:spMkLst>
        </pc:spChg>
        <pc:spChg chg="add del mod">
          <ac:chgData name="Dan Bridges" userId="8b87ab884fe90637" providerId="LiveId" clId="{8F64A7FC-0F05-41E2-92A8-96135CFA8E60}" dt="2023-04-20T08:55:07.933" v="392"/>
          <ac:spMkLst>
            <pc:docMk/>
            <pc:sldMk cId="2616878185" sldId="330"/>
            <ac:spMk id="4" creationId="{FFBC8915-5419-ED34-544B-4A9E6A0ACC47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5" creationId="{E0AB0CA7-700A-E6EE-9058-791C5C64F537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6" creationId="{AD404980-B08D-5CC2-B88B-43F6BB5B48E0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7" creationId="{97A6320E-BAD3-A77C-7403-FD5D63A3E16E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8" creationId="{A52B84D7-D1B6-8BE1-2776-0368475A2333}"/>
          </ac:spMkLst>
        </pc:spChg>
        <pc:spChg chg="add mod">
          <ac:chgData name="Dan Bridges" userId="8b87ab884fe90637" providerId="LiveId" clId="{8F64A7FC-0F05-41E2-92A8-96135CFA8E60}" dt="2023-04-20T08:59:15.884" v="598" actId="1035"/>
          <ac:spMkLst>
            <pc:docMk/>
            <pc:sldMk cId="2616878185" sldId="330"/>
            <ac:spMk id="9" creationId="{FAEAC304-C9B8-5D8E-B34D-30800F940C67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10" creationId="{D94F9B4E-9F26-D925-4B8D-6CE2EFCBC4B7}"/>
          </ac:spMkLst>
        </pc:spChg>
        <pc:spChg chg="add mod">
          <ac:chgData name="Dan Bridges" userId="8b87ab884fe90637" providerId="LiveId" clId="{8F64A7FC-0F05-41E2-92A8-96135CFA8E60}" dt="2023-04-20T08:59:38.354" v="601"/>
          <ac:spMkLst>
            <pc:docMk/>
            <pc:sldMk cId="2616878185" sldId="330"/>
            <ac:spMk id="11" creationId="{971A6A4B-4010-66D9-CB2E-E0FA90E51106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12" creationId="{AF2C9E43-931A-238B-311B-D69196459692}"/>
          </ac:spMkLst>
        </pc:spChg>
        <pc:spChg chg="mod">
          <ac:chgData name="Dan Bridges" userId="8b87ab884fe90637" providerId="LiveId" clId="{8F64A7FC-0F05-41E2-92A8-96135CFA8E60}" dt="2023-04-20T08:59:07.371" v="581" actId="1035"/>
          <ac:spMkLst>
            <pc:docMk/>
            <pc:sldMk cId="2616878185" sldId="330"/>
            <ac:spMk id="13" creationId="{429C2E11-A159-6B33-A64D-F8FCF98983CF}"/>
          </ac:spMkLst>
        </pc:spChg>
        <pc:spChg chg="del mod">
          <ac:chgData name="Dan Bridges" userId="8b87ab884fe90637" providerId="LiveId" clId="{8F64A7FC-0F05-41E2-92A8-96135CFA8E60}" dt="2023-04-20T08:58:47.591" v="555" actId="478"/>
          <ac:spMkLst>
            <pc:docMk/>
            <pc:sldMk cId="2616878185" sldId="330"/>
            <ac:spMk id="15" creationId="{0FE831DA-E826-7175-AB83-083EF9DE7A78}"/>
          </ac:spMkLst>
        </pc:spChg>
      </pc:sldChg>
      <pc:sldChg chg="add modTransition">
        <pc:chgData name="Dan Bridges" userId="8b87ab884fe90637" providerId="LiveId" clId="{8F64A7FC-0F05-41E2-92A8-96135CFA8E60}" dt="2023-04-20T09:19:55.942" v="687"/>
        <pc:sldMkLst>
          <pc:docMk/>
          <pc:sldMk cId="451862509" sldId="331"/>
        </pc:sldMkLst>
      </pc:sldChg>
      <pc:sldChg chg="modSp add mod ord modTransition">
        <pc:chgData name="Dan Bridges" userId="8b87ab884fe90637" providerId="LiveId" clId="{8F64A7FC-0F05-41E2-92A8-96135CFA8E60}" dt="2023-04-20T09:20:09.375" v="688"/>
        <pc:sldMkLst>
          <pc:docMk/>
          <pc:sldMk cId="801556258" sldId="332"/>
        </pc:sldMkLst>
        <pc:spChg chg="mod">
          <ac:chgData name="Dan Bridges" userId="8b87ab884fe90637" providerId="LiveId" clId="{8F64A7FC-0F05-41E2-92A8-96135CFA8E60}" dt="2023-04-20T09:14:20.978" v="684" actId="207"/>
          <ac:spMkLst>
            <pc:docMk/>
            <pc:sldMk cId="801556258" sldId="332"/>
            <ac:spMk id="5" creationId="{170AA7A6-A602-423F-22EC-6D85B41F6BA0}"/>
          </ac:spMkLst>
        </pc:spChg>
      </pc:sldChg>
      <pc:sldChg chg="modSp add mod ord">
        <pc:chgData name="Dan Bridges" userId="8b87ab884fe90637" providerId="LiveId" clId="{8F64A7FC-0F05-41E2-92A8-96135CFA8E60}" dt="2023-04-22T07:17:41.815" v="742" actId="207"/>
        <pc:sldMkLst>
          <pc:docMk/>
          <pc:sldMk cId="311490591" sldId="333"/>
        </pc:sldMkLst>
        <pc:spChg chg="mod">
          <ac:chgData name="Dan Bridges" userId="8b87ab884fe90637" providerId="LiveId" clId="{8F64A7FC-0F05-41E2-92A8-96135CFA8E60}" dt="2023-04-22T07:17:10.722" v="740" actId="20578"/>
          <ac:spMkLst>
            <pc:docMk/>
            <pc:sldMk cId="311490591" sldId="333"/>
            <ac:spMk id="3" creationId="{2DBFDCB6-5BD8-EB66-99B5-C3BE66928844}"/>
          </ac:spMkLst>
        </pc:spChg>
        <pc:spChg chg="mod">
          <ac:chgData name="Dan Bridges" userId="8b87ab884fe90637" providerId="LiveId" clId="{8F64A7FC-0F05-41E2-92A8-96135CFA8E60}" dt="2023-04-22T07:17:41.815" v="742" actId="207"/>
          <ac:spMkLst>
            <pc:docMk/>
            <pc:sldMk cId="311490591" sldId="333"/>
            <ac:spMk id="5" creationId="{170AA7A6-A602-423F-22EC-6D85B41F6BA0}"/>
          </ac:spMkLst>
        </pc:spChg>
      </pc:sldChg>
    </pc:docChg>
  </pc:docChgLst>
  <pc:docChgLst>
    <pc:chgData name="Dan Bridges" userId="8b87ab884fe90637" providerId="LiveId" clId="{015D0630-B16C-45B2-A02F-56EEABE717C4}"/>
    <pc:docChg chg="custSel addSld delSld modSld replTag">
      <pc:chgData name="Dan Bridges" userId="8b87ab884fe90637" providerId="LiveId" clId="{015D0630-B16C-45B2-A02F-56EEABE717C4}" dt="2023-04-23T21:42:58.613" v="879" actId="2696"/>
      <pc:docMkLst>
        <pc:docMk/>
      </pc:docMkLst>
      <pc:sldChg chg="modTransition replTag">
        <pc:chgData name="Dan Bridges" userId="8b87ab884fe90637" providerId="LiveId" clId="{015D0630-B16C-45B2-A02F-56EEABE717C4}" dt="2023-04-23T21:08:49.051" v="858"/>
        <pc:sldMkLst>
          <pc:docMk/>
          <pc:sldMk cId="3283660865" sldId="258"/>
        </pc:sldMkLst>
      </pc:sldChg>
      <pc:sldChg chg="modTransition replTag">
        <pc:chgData name="Dan Bridges" userId="8b87ab884fe90637" providerId="LiveId" clId="{015D0630-B16C-45B2-A02F-56EEABE717C4}" dt="2023-04-23T21:08:36.029" v="754"/>
        <pc:sldMkLst>
          <pc:docMk/>
          <pc:sldMk cId="1426099479" sldId="259"/>
        </pc:sldMkLst>
      </pc:sldChg>
      <pc:sldChg chg="modTransition replTag">
        <pc:chgData name="Dan Bridges" userId="8b87ab884fe90637" providerId="LiveId" clId="{015D0630-B16C-45B2-A02F-56EEABE717C4}" dt="2023-04-23T21:08:35.897" v="740"/>
        <pc:sldMkLst>
          <pc:docMk/>
          <pc:sldMk cId="0" sldId="260"/>
        </pc:sldMkLst>
      </pc:sldChg>
      <pc:sldChg chg="modTransition replTag">
        <pc:chgData name="Dan Bridges" userId="8b87ab884fe90637" providerId="LiveId" clId="{015D0630-B16C-45B2-A02F-56EEABE717C4}" dt="2023-04-23T21:08:35.938" v="744"/>
        <pc:sldMkLst>
          <pc:docMk/>
          <pc:sldMk cId="0" sldId="261"/>
        </pc:sldMkLst>
      </pc:sldChg>
      <pc:sldChg chg="modTransition replTag">
        <pc:chgData name="Dan Bridges" userId="8b87ab884fe90637" providerId="LiveId" clId="{015D0630-B16C-45B2-A02F-56EEABE717C4}" dt="2023-04-23T21:08:35.958" v="746"/>
        <pc:sldMkLst>
          <pc:docMk/>
          <pc:sldMk cId="0" sldId="278"/>
        </pc:sldMkLst>
      </pc:sldChg>
      <pc:sldChg chg="modTransition replTag">
        <pc:chgData name="Dan Bridges" userId="8b87ab884fe90637" providerId="LiveId" clId="{015D0630-B16C-45B2-A02F-56EEABE717C4}" dt="2023-04-23T21:08:35.976" v="748"/>
        <pc:sldMkLst>
          <pc:docMk/>
          <pc:sldMk cId="0" sldId="283"/>
        </pc:sldMkLst>
      </pc:sldChg>
      <pc:sldChg chg="modTransition replTag">
        <pc:chgData name="Dan Bridges" userId="8b87ab884fe90637" providerId="LiveId" clId="{015D0630-B16C-45B2-A02F-56EEABE717C4}" dt="2023-04-23T21:08:35.916" v="742"/>
        <pc:sldMkLst>
          <pc:docMk/>
          <pc:sldMk cId="3292438534" sldId="284"/>
        </pc:sldMkLst>
      </pc:sldChg>
      <pc:sldChg chg="modSp mod modTransition replTag">
        <pc:chgData name="Dan Bridges" userId="8b87ab884fe90637" providerId="LiveId" clId="{015D0630-B16C-45B2-A02F-56EEABE717C4}" dt="2023-04-23T21:08:35.994" v="750"/>
        <pc:sldMkLst>
          <pc:docMk/>
          <pc:sldMk cId="4256638575" sldId="285"/>
        </pc:sldMkLst>
        <pc:spChg chg="mod">
          <ac:chgData name="Dan Bridges" userId="8b87ab884fe90637" providerId="LiveId" clId="{015D0630-B16C-45B2-A02F-56EEABE717C4}" dt="2023-04-19T12:04:35.988" v="3" actId="1076"/>
          <ac:spMkLst>
            <pc:docMk/>
            <pc:sldMk cId="4256638575" sldId="285"/>
            <ac:spMk id="3" creationId="{907F1420-E213-8B22-4146-EFC120E68DAE}"/>
          </ac:spMkLst>
        </pc:spChg>
        <pc:spChg chg="mod">
          <ac:chgData name="Dan Bridges" userId="8b87ab884fe90637" providerId="LiveId" clId="{015D0630-B16C-45B2-A02F-56EEABE717C4}" dt="2023-04-19T12:04:31.366" v="2" actId="1076"/>
          <ac:spMkLst>
            <pc:docMk/>
            <pc:sldMk cId="4256638575" sldId="285"/>
            <ac:spMk id="4" creationId="{154E5898-7552-5732-D21D-BD36AC1EAB1C}"/>
          </ac:spMkLst>
        </pc:spChg>
        <pc:picChg chg="mod">
          <ac:chgData name="Dan Bridges" userId="8b87ab884fe90637" providerId="LiveId" clId="{015D0630-B16C-45B2-A02F-56EEABE717C4}" dt="2023-04-19T12:04:21.875" v="0" actId="196"/>
          <ac:picMkLst>
            <pc:docMk/>
            <pc:sldMk cId="4256638575" sldId="285"/>
            <ac:picMk id="6146" creationId="{755877DE-1F78-9D17-87BB-A21969CC14D6}"/>
          </ac:picMkLst>
        </pc:picChg>
      </pc:sldChg>
      <pc:sldChg chg="modSp mod modTransition replTag">
        <pc:chgData name="Dan Bridges" userId="8b87ab884fe90637" providerId="LiveId" clId="{015D0630-B16C-45B2-A02F-56EEABE717C4}" dt="2023-04-23T21:08:36.011" v="752"/>
        <pc:sldMkLst>
          <pc:docMk/>
          <pc:sldMk cId="3278212044" sldId="286"/>
        </pc:sldMkLst>
        <pc:spChg chg="mod">
          <ac:chgData name="Dan Bridges" userId="8b87ab884fe90637" providerId="LiveId" clId="{015D0630-B16C-45B2-A02F-56EEABE717C4}" dt="2023-04-19T12:05:04.263" v="129" actId="1037"/>
          <ac:spMkLst>
            <pc:docMk/>
            <pc:sldMk cId="3278212044" sldId="286"/>
            <ac:spMk id="3" creationId="{907F1420-E213-8B22-4146-EFC120E68DAE}"/>
          </ac:spMkLst>
        </pc:spChg>
        <pc:spChg chg="mod">
          <ac:chgData name="Dan Bridges" userId="8b87ab884fe90637" providerId="LiveId" clId="{015D0630-B16C-45B2-A02F-56EEABE717C4}" dt="2023-04-19T12:05:11.359" v="154" actId="1037"/>
          <ac:spMkLst>
            <pc:docMk/>
            <pc:sldMk cId="3278212044" sldId="286"/>
            <ac:spMk id="4" creationId="{154E5898-7552-5732-D21D-BD36AC1EAB1C}"/>
          </ac:spMkLst>
        </pc:spChg>
        <pc:picChg chg="mod">
          <ac:chgData name="Dan Bridges" userId="8b87ab884fe90637" providerId="LiveId" clId="{015D0630-B16C-45B2-A02F-56EEABE717C4}" dt="2023-04-19T12:04:48.319" v="4" actId="196"/>
          <ac:picMkLst>
            <pc:docMk/>
            <pc:sldMk cId="3278212044" sldId="286"/>
            <ac:picMk id="6146" creationId="{755877DE-1F78-9D17-87BB-A21969CC14D6}"/>
          </ac:picMkLst>
        </pc:picChg>
      </pc:sldChg>
      <pc:sldChg chg="modTransition replTag">
        <pc:chgData name="Dan Bridges" userId="8b87ab884fe90637" providerId="LiveId" clId="{015D0630-B16C-45B2-A02F-56EEABE717C4}" dt="2023-04-23T21:08:36.047" v="756"/>
        <pc:sldMkLst>
          <pc:docMk/>
          <pc:sldMk cId="3338398317" sldId="287"/>
        </pc:sldMkLst>
      </pc:sldChg>
      <pc:sldChg chg="modTransition replTag">
        <pc:chgData name="Dan Bridges" userId="8b87ab884fe90637" providerId="LiveId" clId="{015D0630-B16C-45B2-A02F-56EEABE717C4}" dt="2023-04-23T21:08:36.153" v="766"/>
        <pc:sldMkLst>
          <pc:docMk/>
          <pc:sldMk cId="2553667116" sldId="288"/>
        </pc:sldMkLst>
      </pc:sldChg>
      <pc:sldChg chg="modTransition replTag">
        <pc:chgData name="Dan Bridges" userId="8b87ab884fe90637" providerId="LiveId" clId="{015D0630-B16C-45B2-A02F-56EEABE717C4}" dt="2023-04-23T21:08:36.172" v="768"/>
        <pc:sldMkLst>
          <pc:docMk/>
          <pc:sldMk cId="951449601" sldId="289"/>
        </pc:sldMkLst>
      </pc:sldChg>
      <pc:sldChg chg="modTransition replTag">
        <pc:chgData name="Dan Bridges" userId="8b87ab884fe90637" providerId="LiveId" clId="{015D0630-B16C-45B2-A02F-56EEABE717C4}" dt="2023-04-23T21:08:36.226" v="772"/>
        <pc:sldMkLst>
          <pc:docMk/>
          <pc:sldMk cId="1882102420" sldId="290"/>
        </pc:sldMkLst>
      </pc:sldChg>
      <pc:sldChg chg="modTransition replTag">
        <pc:chgData name="Dan Bridges" userId="8b87ab884fe90637" providerId="LiveId" clId="{015D0630-B16C-45B2-A02F-56EEABE717C4}" dt="2023-04-23T21:08:36.246" v="774"/>
        <pc:sldMkLst>
          <pc:docMk/>
          <pc:sldMk cId="1121436965" sldId="291"/>
        </pc:sldMkLst>
      </pc:sldChg>
      <pc:sldChg chg="modTransition replTag">
        <pc:chgData name="Dan Bridges" userId="8b87ab884fe90637" providerId="LiveId" clId="{015D0630-B16C-45B2-A02F-56EEABE717C4}" dt="2023-04-23T21:08:36.265" v="776"/>
        <pc:sldMkLst>
          <pc:docMk/>
          <pc:sldMk cId="1955116536" sldId="292"/>
        </pc:sldMkLst>
      </pc:sldChg>
      <pc:sldChg chg="modTransition replTag">
        <pc:chgData name="Dan Bridges" userId="8b87ab884fe90637" providerId="LiveId" clId="{015D0630-B16C-45B2-A02F-56EEABE717C4}" dt="2023-04-23T21:08:36.365" v="786"/>
        <pc:sldMkLst>
          <pc:docMk/>
          <pc:sldMk cId="2544054048" sldId="293"/>
        </pc:sldMkLst>
      </pc:sldChg>
      <pc:sldChg chg="modTransition replTag">
        <pc:chgData name="Dan Bridges" userId="8b87ab884fe90637" providerId="LiveId" clId="{015D0630-B16C-45B2-A02F-56EEABE717C4}" dt="2023-04-23T21:08:36.326" v="782"/>
        <pc:sldMkLst>
          <pc:docMk/>
          <pc:sldMk cId="3762281444" sldId="294"/>
        </pc:sldMkLst>
      </pc:sldChg>
      <pc:sldChg chg="modTransition replTag">
        <pc:chgData name="Dan Bridges" userId="8b87ab884fe90637" providerId="LiveId" clId="{015D0630-B16C-45B2-A02F-56EEABE717C4}" dt="2023-04-23T21:08:36.346" v="784"/>
        <pc:sldMkLst>
          <pc:docMk/>
          <pc:sldMk cId="1093380007" sldId="295"/>
        </pc:sldMkLst>
      </pc:sldChg>
      <pc:sldChg chg="modTransition replTag">
        <pc:chgData name="Dan Bridges" userId="8b87ab884fe90637" providerId="LiveId" clId="{015D0630-B16C-45B2-A02F-56EEABE717C4}" dt="2023-04-23T21:08:36.384" v="788"/>
        <pc:sldMkLst>
          <pc:docMk/>
          <pc:sldMk cId="1266320847" sldId="296"/>
        </pc:sldMkLst>
      </pc:sldChg>
      <pc:sldChg chg="modTransition replTag">
        <pc:chgData name="Dan Bridges" userId="8b87ab884fe90637" providerId="LiveId" clId="{015D0630-B16C-45B2-A02F-56EEABE717C4}" dt="2023-04-23T21:08:36.420" v="792"/>
        <pc:sldMkLst>
          <pc:docMk/>
          <pc:sldMk cId="225682091" sldId="297"/>
        </pc:sldMkLst>
      </pc:sldChg>
      <pc:sldChg chg="modTransition replTag">
        <pc:chgData name="Dan Bridges" userId="8b87ab884fe90637" providerId="LiveId" clId="{015D0630-B16C-45B2-A02F-56EEABE717C4}" dt="2023-04-23T21:08:36.661" v="856"/>
        <pc:sldMkLst>
          <pc:docMk/>
          <pc:sldMk cId="3428775711" sldId="298"/>
        </pc:sldMkLst>
      </pc:sldChg>
      <pc:sldChg chg="modTransition replTag">
        <pc:chgData name="Dan Bridges" userId="8b87ab884fe90637" providerId="LiveId" clId="{015D0630-B16C-45B2-A02F-56EEABE717C4}" dt="2023-04-23T21:08:36.437" v="794"/>
        <pc:sldMkLst>
          <pc:docMk/>
          <pc:sldMk cId="1608504072" sldId="299"/>
        </pc:sldMkLst>
      </pc:sldChg>
      <pc:sldChg chg="modTransition replTag">
        <pc:chgData name="Dan Bridges" userId="8b87ab884fe90637" providerId="LiveId" clId="{015D0630-B16C-45B2-A02F-56EEABE717C4}" dt="2023-04-23T21:08:36.454" v="796"/>
        <pc:sldMkLst>
          <pc:docMk/>
          <pc:sldMk cId="3519562880" sldId="300"/>
        </pc:sldMkLst>
      </pc:sldChg>
      <pc:sldChg chg="modTransition replTag">
        <pc:chgData name="Dan Bridges" userId="8b87ab884fe90637" providerId="LiveId" clId="{015D0630-B16C-45B2-A02F-56EEABE717C4}" dt="2023-04-23T21:08:36.478" v="798"/>
        <pc:sldMkLst>
          <pc:docMk/>
          <pc:sldMk cId="3652503302" sldId="301"/>
        </pc:sldMkLst>
      </pc:sldChg>
      <pc:sldChg chg="modTransition replTag">
        <pc:chgData name="Dan Bridges" userId="8b87ab884fe90637" providerId="LiveId" clId="{015D0630-B16C-45B2-A02F-56EEABE717C4}" dt="2023-04-23T21:08:36.068" v="758"/>
        <pc:sldMkLst>
          <pc:docMk/>
          <pc:sldMk cId="3658625783" sldId="304"/>
        </pc:sldMkLst>
      </pc:sldChg>
      <pc:sldChg chg="modTransition replTag">
        <pc:chgData name="Dan Bridges" userId="8b87ab884fe90637" providerId="LiveId" clId="{015D0630-B16C-45B2-A02F-56EEABE717C4}" dt="2023-04-23T21:08:36.090" v="760"/>
        <pc:sldMkLst>
          <pc:docMk/>
          <pc:sldMk cId="2866710064" sldId="305"/>
        </pc:sldMkLst>
      </pc:sldChg>
      <pc:sldChg chg="modTransition replTag">
        <pc:chgData name="Dan Bridges" userId="8b87ab884fe90637" providerId="LiveId" clId="{015D0630-B16C-45B2-A02F-56EEABE717C4}" dt="2023-04-23T21:08:36.108" v="762"/>
        <pc:sldMkLst>
          <pc:docMk/>
          <pc:sldMk cId="3867438817" sldId="306"/>
        </pc:sldMkLst>
      </pc:sldChg>
      <pc:sldChg chg="modTransition replTag">
        <pc:chgData name="Dan Bridges" userId="8b87ab884fe90637" providerId="LiveId" clId="{015D0630-B16C-45B2-A02F-56EEABE717C4}" dt="2023-04-23T21:08:36.286" v="778"/>
        <pc:sldMkLst>
          <pc:docMk/>
          <pc:sldMk cId="4104947947" sldId="307"/>
        </pc:sldMkLst>
      </pc:sldChg>
      <pc:sldChg chg="modTransition replTag">
        <pc:chgData name="Dan Bridges" userId="8b87ab884fe90637" providerId="LiveId" clId="{015D0630-B16C-45B2-A02F-56EEABE717C4}" dt="2023-04-23T21:08:36.495" v="800"/>
        <pc:sldMkLst>
          <pc:docMk/>
          <pc:sldMk cId="2569539201" sldId="308"/>
        </pc:sldMkLst>
      </pc:sldChg>
      <pc:sldChg chg="modTransition replTag">
        <pc:chgData name="Dan Bridges" userId="8b87ab884fe90637" providerId="LiveId" clId="{015D0630-B16C-45B2-A02F-56EEABE717C4}" dt="2023-04-23T21:08:36.530" v="804"/>
        <pc:sldMkLst>
          <pc:docMk/>
          <pc:sldMk cId="745289489" sldId="309"/>
        </pc:sldMkLst>
      </pc:sldChg>
      <pc:sldChg chg="modTransition replTag">
        <pc:chgData name="Dan Bridges" userId="8b87ab884fe90637" providerId="LiveId" clId="{015D0630-B16C-45B2-A02F-56EEABE717C4}" dt="2023-04-23T21:08:36.560" v="812"/>
        <pc:sldMkLst>
          <pc:docMk/>
          <pc:sldMk cId="1207717742" sldId="310"/>
        </pc:sldMkLst>
      </pc:sldChg>
      <pc:sldChg chg="del modTransition replTag">
        <pc:chgData name="Dan Bridges" userId="8b87ab884fe90637" providerId="LiveId" clId="{015D0630-B16C-45B2-A02F-56EEABE717C4}" dt="2023-04-23T20:51:45.239" v="700" actId="2696"/>
        <pc:sldMkLst>
          <pc:docMk/>
          <pc:sldMk cId="3235714180" sldId="313"/>
        </pc:sldMkLst>
      </pc:sldChg>
      <pc:sldChg chg="del modTransition replTag">
        <pc:chgData name="Dan Bridges" userId="8b87ab884fe90637" providerId="LiveId" clId="{015D0630-B16C-45B2-A02F-56EEABE717C4}" dt="2023-04-23T20:51:45.239" v="700" actId="2696"/>
        <pc:sldMkLst>
          <pc:docMk/>
          <pc:sldMk cId="4109291711" sldId="315"/>
        </pc:sldMkLst>
      </pc:sldChg>
      <pc:sldChg chg="modTransition replTag">
        <pc:chgData name="Dan Bridges" userId="8b87ab884fe90637" providerId="LiveId" clId="{015D0630-B16C-45B2-A02F-56EEABE717C4}" dt="2023-04-23T21:08:36.512" v="802"/>
        <pc:sldMkLst>
          <pc:docMk/>
          <pc:sldMk cId="4049262760" sldId="316"/>
        </pc:sldMkLst>
      </pc:sldChg>
      <pc:sldChg chg="modTransition replTag">
        <pc:chgData name="Dan Bridges" userId="8b87ab884fe90637" providerId="LiveId" clId="{015D0630-B16C-45B2-A02F-56EEABE717C4}" dt="2023-04-23T21:08:36.574" v="819"/>
        <pc:sldMkLst>
          <pc:docMk/>
          <pc:sldMk cId="1301191947" sldId="317"/>
        </pc:sldMkLst>
      </pc:sldChg>
      <pc:sldChg chg="modTransition replTag">
        <pc:chgData name="Dan Bridges" userId="8b87ab884fe90637" providerId="LiveId" clId="{015D0630-B16C-45B2-A02F-56EEABE717C4}" dt="2023-04-23T21:08:36.133" v="764"/>
        <pc:sldMkLst>
          <pc:docMk/>
          <pc:sldMk cId="3445110845" sldId="318"/>
        </pc:sldMkLst>
      </pc:sldChg>
      <pc:sldChg chg="modTransition replTag">
        <pc:chgData name="Dan Bridges" userId="8b87ab884fe90637" providerId="LiveId" clId="{015D0630-B16C-45B2-A02F-56EEABE717C4}" dt="2023-04-23T21:08:36.206" v="770"/>
        <pc:sldMkLst>
          <pc:docMk/>
          <pc:sldMk cId="1899663747" sldId="319"/>
        </pc:sldMkLst>
      </pc:sldChg>
      <pc:sldChg chg="modTransition replTag">
        <pc:chgData name="Dan Bridges" userId="8b87ab884fe90637" providerId="LiveId" clId="{015D0630-B16C-45B2-A02F-56EEABE717C4}" dt="2023-04-23T21:08:36.308" v="780"/>
        <pc:sldMkLst>
          <pc:docMk/>
          <pc:sldMk cId="3985514950" sldId="320"/>
        </pc:sldMkLst>
      </pc:sldChg>
      <pc:sldChg chg="modTransition replTag">
        <pc:chgData name="Dan Bridges" userId="8b87ab884fe90637" providerId="LiveId" clId="{015D0630-B16C-45B2-A02F-56EEABE717C4}" dt="2023-04-23T21:08:36.403" v="790"/>
        <pc:sldMkLst>
          <pc:docMk/>
          <pc:sldMk cId="578249969" sldId="321"/>
        </pc:sldMkLst>
      </pc:sldChg>
      <pc:sldChg chg="modTransition replTag">
        <pc:chgData name="Dan Bridges" userId="8b87ab884fe90637" providerId="LiveId" clId="{015D0630-B16C-45B2-A02F-56EEABE717C4}" dt="2023-04-23T21:08:36.552" v="808"/>
        <pc:sldMkLst>
          <pc:docMk/>
          <pc:sldMk cId="3229037577" sldId="322"/>
        </pc:sldMkLst>
      </pc:sldChg>
      <pc:sldChg chg="modTransition replTag">
        <pc:chgData name="Dan Bridges" userId="8b87ab884fe90637" providerId="LiveId" clId="{015D0630-B16C-45B2-A02F-56EEABE717C4}" dt="2023-04-23T21:08:36.617" v="835"/>
        <pc:sldMkLst>
          <pc:docMk/>
          <pc:sldMk cId="3274205920" sldId="323"/>
        </pc:sldMkLst>
      </pc:sldChg>
      <pc:sldChg chg="modTransition replTag">
        <pc:chgData name="Dan Bridges" userId="8b87ab884fe90637" providerId="LiveId" clId="{015D0630-B16C-45B2-A02F-56EEABE717C4}" dt="2023-04-23T21:08:36.588" v="825"/>
        <pc:sldMkLst>
          <pc:docMk/>
          <pc:sldMk cId="208578829" sldId="324"/>
        </pc:sldMkLst>
      </pc:sldChg>
      <pc:sldChg chg="modTransition replTag">
        <pc:chgData name="Dan Bridges" userId="8b87ab884fe90637" providerId="LiveId" clId="{015D0630-B16C-45B2-A02F-56EEABE717C4}" dt="2023-04-23T21:08:36.640" v="845"/>
        <pc:sldMkLst>
          <pc:docMk/>
          <pc:sldMk cId="2313299670" sldId="325"/>
        </pc:sldMkLst>
      </pc:sldChg>
      <pc:sldChg chg="modTransition replTag">
        <pc:chgData name="Dan Bridges" userId="8b87ab884fe90637" providerId="LiveId" clId="{015D0630-B16C-45B2-A02F-56EEABE717C4}" dt="2023-04-23T21:08:36.648" v="849"/>
        <pc:sldMkLst>
          <pc:docMk/>
          <pc:sldMk cId="4087944464" sldId="326"/>
        </pc:sldMkLst>
      </pc:sldChg>
      <pc:sldChg chg="modTransition replTag">
        <pc:chgData name="Dan Bridges" userId="8b87ab884fe90637" providerId="LiveId" clId="{015D0630-B16C-45B2-A02F-56EEABE717C4}" dt="2023-04-23T21:08:36.627" v="839"/>
        <pc:sldMkLst>
          <pc:docMk/>
          <pc:sldMk cId="3888011280" sldId="327"/>
        </pc:sldMkLst>
      </pc:sldChg>
      <pc:sldChg chg="modTransition replTag">
        <pc:chgData name="Dan Bridges" userId="8b87ab884fe90637" providerId="LiveId" clId="{015D0630-B16C-45B2-A02F-56EEABE717C4}" dt="2023-04-23T21:08:36.599" v="829"/>
        <pc:sldMkLst>
          <pc:docMk/>
          <pc:sldMk cId="4218754643" sldId="328"/>
        </pc:sldMkLst>
      </pc:sldChg>
      <pc:sldChg chg="modTransition replTag">
        <pc:chgData name="Dan Bridges" userId="8b87ab884fe90637" providerId="LiveId" clId="{015D0630-B16C-45B2-A02F-56EEABE717C4}" dt="2023-04-23T21:08:36.655" v="853"/>
        <pc:sldMkLst>
          <pc:docMk/>
          <pc:sldMk cId="701872476" sldId="329"/>
        </pc:sldMkLst>
      </pc:sldChg>
      <pc:sldChg chg="modTransition replTag">
        <pc:chgData name="Dan Bridges" userId="8b87ab884fe90637" providerId="LiveId" clId="{015D0630-B16C-45B2-A02F-56EEABE717C4}" dt="2023-04-23T21:08:36.567" v="816"/>
        <pc:sldMkLst>
          <pc:docMk/>
          <pc:sldMk cId="2616878185" sldId="330"/>
        </pc:sldMkLst>
      </pc:sldChg>
      <pc:sldChg chg="modTransition replTag">
        <pc:chgData name="Dan Bridges" userId="8b87ab884fe90637" providerId="LiveId" clId="{015D0630-B16C-45B2-A02F-56EEABE717C4}" dt="2023-04-23T21:08:36.580" v="822"/>
        <pc:sldMkLst>
          <pc:docMk/>
          <pc:sldMk cId="451862509" sldId="331"/>
        </pc:sldMkLst>
      </pc:sldChg>
      <pc:sldChg chg="modTransition replTag">
        <pc:chgData name="Dan Bridges" userId="8b87ab884fe90637" providerId="LiveId" clId="{015D0630-B16C-45B2-A02F-56EEABE717C4}" dt="2023-04-23T21:08:36.607" v="832"/>
        <pc:sldMkLst>
          <pc:docMk/>
          <pc:sldMk cId="801556258" sldId="332"/>
        </pc:sldMkLst>
      </pc:sldChg>
      <pc:sldChg chg="modTransition replTag">
        <pc:chgData name="Dan Bridges" userId="8b87ab884fe90637" providerId="LiveId" clId="{015D0630-B16C-45B2-A02F-56EEABE717C4}" dt="2023-04-23T21:08:36.633" v="842"/>
        <pc:sldMkLst>
          <pc:docMk/>
          <pc:sldMk cId="311490591" sldId="333"/>
        </pc:sldMkLst>
      </pc:sldChg>
      <pc:sldChg chg="add del modTransition setBg">
        <pc:chgData name="Dan Bridges" userId="8b87ab884fe90637" providerId="LiveId" clId="{015D0630-B16C-45B2-A02F-56EEABE717C4}" dt="2023-04-23T20:28:05.212" v="177" actId="2696"/>
        <pc:sldMkLst>
          <pc:docMk/>
          <pc:sldMk cId="2287027215" sldId="334"/>
        </pc:sldMkLst>
      </pc:sldChg>
      <pc:sldChg chg="add del modTransition setBg">
        <pc:chgData name="Dan Bridges" userId="8b87ab884fe90637" providerId="LiveId" clId="{015D0630-B16C-45B2-A02F-56EEABE717C4}" dt="2023-04-23T20:50:23.670" v="433" actId="2696"/>
        <pc:sldMkLst>
          <pc:docMk/>
          <pc:sldMk cId="2352697977" sldId="334"/>
        </pc:sldMkLst>
      </pc:sldChg>
      <pc:sldChg chg="add del modTransition setBg">
        <pc:chgData name="Dan Bridges" userId="8b87ab884fe90637" providerId="LiveId" clId="{015D0630-B16C-45B2-A02F-56EEABE717C4}" dt="2023-04-23T21:08:35.753" v="726" actId="2696"/>
        <pc:sldMkLst>
          <pc:docMk/>
          <pc:sldMk cId="2579009876" sldId="334"/>
        </pc:sldMkLst>
      </pc:sldChg>
      <pc:sldChg chg="add del modTransition setBg">
        <pc:chgData name="Dan Bridges" userId="8b87ab884fe90637" providerId="LiveId" clId="{015D0630-B16C-45B2-A02F-56EEABE717C4}" dt="2023-04-23T21:42:58.613" v="879" actId="2696"/>
        <pc:sldMkLst>
          <pc:docMk/>
          <pc:sldMk cId="3527984282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004B-FCCC-4D4A-89D7-48EABCB64B8B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EC71-F2EA-4B56-8282-D5B5CC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6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5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6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3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5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5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5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9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3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79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8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1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0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6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8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0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1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60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0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1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48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10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1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“Faith is an empty hand taking the provision made by another.”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2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42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01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31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6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4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42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52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447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51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54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30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45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12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499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62D18B-A05A-4C91-82DA-69E5D2F12AB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83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485094" y="0"/>
            <a:ext cx="6535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Philippians</a:t>
            </a:r>
            <a:r>
              <a:rPr lang="en-US" sz="7200" dirty="0">
                <a:effectLst>
                  <a:glow rad="139700">
                    <a:schemeClr val="bg1"/>
                  </a:glow>
                </a:effectLst>
              </a:rPr>
              <a:t> </a:t>
            </a:r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3:1-9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8511" y="2823132"/>
            <a:ext cx="1123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Alone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E350B-B941-4C21-AD3E-8AF8B19A0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12192000" cy="1403552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6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725951" y="153732"/>
            <a:ext cx="10740096" cy="193899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Finally, my brothers,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rejoice in the Lord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To write the same things to you is no trouble to me and is safe for you.                              Philippians 3:1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E5500-8D31-CF23-7D3F-2ED242527EAA}"/>
              </a:ext>
            </a:extLst>
          </p:cNvPr>
          <p:cNvSpPr txBox="1"/>
          <p:nvPr/>
        </p:nvSpPr>
        <p:spPr>
          <a:xfrm>
            <a:off x="246744" y="4773867"/>
            <a:ext cx="11700418" cy="193899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Rejoicing in the Lord is the antidote to both problems: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Sensualist:  Rejoices in their own pleasure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Legalist:  Rejoices in the own good works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39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709031" y="554385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Finally, my brothers, rejoice in the Lord. To write the same things to you is no trouble to me and is safe for you.</a:t>
            </a:r>
          </a:p>
          <a:p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Look out for the dogs, look out for the evildoers, look out for those who mutilate the flesh.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we are the circumcision, who worship by the Spirit of God and glory in Christ Jesus and put no confidence in the flesh—                          Philippians 3:1-3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6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709031" y="554385"/>
            <a:ext cx="11232632" cy="501675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though I myself have reason for confidence in the flesh also. If anyone else thinks he has reason for confidence in the flesh, I have more: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circumcised on the eighth day, of the people of Israel, of the tribe of Benjamin, a Hebrew of Hebrews; as to the law, a Pharisee;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 to zeal, a persecutor of the church; as to righteousness under the law, blameless.                               Philippians 3:4-6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1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305068"/>
            <a:ext cx="11232632" cy="624786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whatever gain I had, I counted as loss for the sake of Christ.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knowing Christ Jesus my Lord. For his sake I have suffered the loss of all things and count them as rubbish, in order that I may gain Christ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righteousness from God that depends on faith                                              Philippians 3:7-9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3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499129"/>
            <a:ext cx="11232632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 / Confidence in the Flesh: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Danger (vs 2)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Truth (vs 3)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Testimony (</a:t>
            </a:r>
            <a:r>
              <a:rPr lang="en-US" sz="4000" b="1" dirty="0" err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4-6)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Evaluation (</a:t>
            </a:r>
            <a:r>
              <a:rPr lang="en-US" sz="4000" b="1" dirty="0" err="1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7-9)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0E8A55F-DA29-90E5-CBA4-00184124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7365A-C505-A13B-AFDE-DDEA6B8A8974}"/>
              </a:ext>
            </a:extLst>
          </p:cNvPr>
          <p:cNvSpPr txBox="1"/>
          <p:nvPr/>
        </p:nvSpPr>
        <p:spPr>
          <a:xfrm>
            <a:off x="198120" y="151179"/>
            <a:ext cx="6690360" cy="6555641"/>
          </a:xfrm>
          <a:prstGeom prst="rect">
            <a:avLst/>
          </a:prstGeom>
          <a:solidFill>
            <a:srgbClr val="113F1A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Danger:</a:t>
            </a:r>
          </a:p>
          <a:p>
            <a:pPr lvl="1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out for the dogs, look out for the evildoers, look out for those who mutilate the flesh.</a:t>
            </a:r>
          </a:p>
          <a:p>
            <a:pPr algn="l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Philippians 3:2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0E8A55F-DA29-90E5-CBA4-00184124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7365A-C505-A13B-AFDE-DDEA6B8A8974}"/>
              </a:ext>
            </a:extLst>
          </p:cNvPr>
          <p:cNvSpPr txBox="1"/>
          <p:nvPr/>
        </p:nvSpPr>
        <p:spPr>
          <a:xfrm>
            <a:off x="198120" y="151179"/>
            <a:ext cx="6690360" cy="6555641"/>
          </a:xfrm>
          <a:prstGeom prst="rect">
            <a:avLst/>
          </a:prstGeom>
          <a:solidFill>
            <a:srgbClr val="113F1A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Judaizers:</a:t>
            </a:r>
          </a:p>
          <a:p>
            <a:pPr lvl="1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Believing in Jesus is a start but…</a:t>
            </a:r>
          </a:p>
          <a:p>
            <a:pPr lvl="1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also need to be circumcised and obey the Law of Moses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4496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82286"/>
            <a:ext cx="11232632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 / Confidence in the Flesh: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Danger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Truth (3)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Testimony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66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253511" y="602963"/>
            <a:ext cx="4928089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Truth:</a:t>
            </a:r>
          </a:p>
          <a:p>
            <a:pPr algn="l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we are the [true] circumcision, who worship by the Spirit of God and glory in Christ Jesus and put no confidence in the flesh…</a:t>
            </a:r>
          </a:p>
          <a:p>
            <a:pPr algn="l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Philippians 3:3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1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375431" y="910740"/>
            <a:ext cx="4928089" cy="501675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we are the [true] circumcision, who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worship by the Spirit of God 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 in Christ Jesus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 no confidence in the flesh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l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Philippians 3:3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CCE7E-BBDC-B5CB-315D-5CDD676843DB}"/>
              </a:ext>
            </a:extLst>
          </p:cNvPr>
          <p:cNvSpPr txBox="1"/>
          <p:nvPr/>
        </p:nvSpPr>
        <p:spPr>
          <a:xfrm>
            <a:off x="6283715" y="4604059"/>
            <a:ext cx="4928089" cy="1323439"/>
          </a:xfrm>
          <a:prstGeom prst="rect">
            <a:avLst/>
          </a:prstGeom>
          <a:solidFill>
            <a:srgbClr val="6A87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these three characteristics?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43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5877DE-1F78-9D17-87BB-A21969CC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D91F9-C997-E40F-527C-3424A1577024}"/>
              </a:ext>
            </a:extLst>
          </p:cNvPr>
          <p:cNvSpPr txBox="1"/>
          <p:nvPr/>
        </p:nvSpPr>
        <p:spPr>
          <a:xfrm>
            <a:off x="1328057" y="4571999"/>
            <a:ext cx="9535886" cy="1323439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did Jesus tell the Parable of the “Prodigal Son”?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375431" y="910740"/>
            <a:ext cx="11130769" cy="594008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worship by the Spirit of God…</a:t>
            </a:r>
          </a:p>
          <a:p>
            <a:pPr lvl="1">
              <a:spcAft>
                <a:spcPts val="18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rather than with external things (sacrifices, circumcision, etc.)</a:t>
            </a:r>
          </a:p>
          <a:p>
            <a:pPr algn="l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 in Christ Jesus…</a:t>
            </a:r>
          </a:p>
          <a:p>
            <a:pPr lvl="1">
              <a:spcAft>
                <a:spcPts val="18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rather than our own performance</a:t>
            </a:r>
          </a:p>
          <a:p>
            <a:pPr algn="l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 no confidence in the flesh…</a:t>
            </a:r>
          </a:p>
          <a:p>
            <a:pPr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(for our acceptance before God)</a:t>
            </a:r>
          </a:p>
          <a:p>
            <a:pPr lvl="1"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 rather on Jesus’ work on our behalf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1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527829" y="163980"/>
            <a:ext cx="11130769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Mean to “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 in Christ Jesus”?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3F7CF-0376-B62E-AD99-28A621740DC1}"/>
              </a:ext>
            </a:extLst>
          </p:cNvPr>
          <p:cNvSpPr txBox="1"/>
          <p:nvPr/>
        </p:nvSpPr>
        <p:spPr>
          <a:xfrm>
            <a:off x="752986" y="984765"/>
            <a:ext cx="10655546" cy="570925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000" b="1" i="0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Thus says the Lord: “Let not the wise man boast in his wisdom, let not the mighty man boast in his might, let not the rich man boast in his riches, </a:t>
            </a:r>
            <a:r>
              <a:rPr lang="en-US" sz="4000" b="1" i="0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 him who boasts boast in this, that he understands and knows me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I am the Lord who practices steadfast love, justice, and righteousness in the earth. For in these things I delight, declares the Lord.”    </a:t>
            </a:r>
          </a:p>
          <a:p>
            <a:pPr algn="l"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Jeremiah 9:23-24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9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82286"/>
            <a:ext cx="11232632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 / Confidence in the Flesh: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Danger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Truth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Testimony (4-6)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51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162070" y="151179"/>
            <a:ext cx="5568169" cy="6555641"/>
          </a:xfrm>
          <a:prstGeom prst="rect">
            <a:avLst/>
          </a:prstGeom>
          <a:solidFill>
            <a:srgbClr val="3E1A00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lvl="1" algn="ctr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Testimony:</a:t>
            </a: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though I myself have reason for confidence in the flesh also. If anyone else thinks he has reason for confidence in the flesh, I have more…</a:t>
            </a:r>
          </a:p>
          <a:p>
            <a:pPr marL="228600" lvl="1">
              <a:spcAft>
                <a:spcPts val="600"/>
              </a:spcAft>
            </a:pP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Philippians 3:4</a:t>
            </a: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2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68751" y="305068"/>
            <a:ext cx="11130769" cy="6247864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Inherited fleshly advantages: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circumcised on the eighth day</a:t>
            </a:r>
          </a:p>
          <a:p>
            <a:pPr lvl="2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(Born a Jew)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people of Israel</a:t>
            </a:r>
          </a:p>
          <a:p>
            <a:pPr lvl="2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(Lineage back to Abraham)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tribe of Benjamin</a:t>
            </a:r>
          </a:p>
          <a:p>
            <a:pPr lvl="2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(loyal to David’s line, highly respected)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Hebrew of Hebrews</a:t>
            </a:r>
          </a:p>
          <a:p>
            <a:pPr lvl="2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(not Hellenized; maintained Jewish culture and language)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38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07791" y="342051"/>
            <a:ext cx="11130769" cy="6093976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Attained fleshly advantages: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the law, a Pharisee</a:t>
            </a:r>
          </a:p>
          <a:p>
            <a:pPr lvl="2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(member of the purist religious sect)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zeal, a persecutor of the church</a:t>
            </a:r>
          </a:p>
          <a:p>
            <a:pPr lvl="2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(actively going after perceived enemies of the Jewish faith)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righteousness under the law, blameless</a:t>
            </a:r>
          </a:p>
          <a:p>
            <a:pPr lvl="2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(No one could accuse him of breaking the Jewish law in any way!)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054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68751" y="305068"/>
            <a:ext cx="11130769" cy="6093976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Inherited fleshly advantages: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circumcised on the eighth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people of 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tribe of Benjamin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Hebrew of Hebrews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Attained fleshly advantages: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the law, a Pharisee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zeal, a persecutor of the church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righteousness under the law, blameless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27B85B-5A7E-95FE-19E8-5337E7A20761}"/>
              </a:ext>
            </a:extLst>
          </p:cNvPr>
          <p:cNvSpPr/>
          <p:nvPr/>
        </p:nvSpPr>
        <p:spPr>
          <a:xfrm>
            <a:off x="8244840" y="287804"/>
            <a:ext cx="3154680" cy="6111240"/>
          </a:xfrm>
          <a:prstGeom prst="rect">
            <a:avLst/>
          </a:prstGeom>
          <a:solidFill>
            <a:srgbClr val="3E1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Profit Sheet: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</a:p>
          <a:p>
            <a:pPr algn="ctr"/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32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82286"/>
            <a:ext cx="11232632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 / Confidence in the Flesh: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Danger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Truth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Testimony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Evaluation (7-9)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249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191099" y="189651"/>
            <a:ext cx="5568169" cy="6478697"/>
          </a:xfrm>
          <a:prstGeom prst="rect">
            <a:avLst/>
          </a:prstGeom>
          <a:solidFill>
            <a:srgbClr val="3E1A00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whatever gain I had, I counted as loss for the sake of Christ.</a:t>
            </a: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Philippians 3:7</a:t>
            </a: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2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EB8030-6091-9EFB-00B6-21F57381F17D}"/>
              </a:ext>
            </a:extLst>
          </p:cNvPr>
          <p:cNvSpPr/>
          <p:nvPr/>
        </p:nvSpPr>
        <p:spPr>
          <a:xfrm>
            <a:off x="3094892" y="2237659"/>
            <a:ext cx="1519312" cy="798284"/>
          </a:xfrm>
          <a:prstGeom prst="ellipse">
            <a:avLst/>
          </a:prstGeom>
          <a:noFill/>
          <a:ln w="101600">
            <a:solidFill>
              <a:srgbClr val="FFFF00"/>
            </a:solidFill>
          </a:ln>
          <a:effectLst>
            <a:glow rad="1397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8FE3F0-F9EB-CB27-C118-C36B17F6F661}"/>
              </a:ext>
            </a:extLst>
          </p:cNvPr>
          <p:cNvSpPr/>
          <p:nvPr/>
        </p:nvSpPr>
        <p:spPr>
          <a:xfrm>
            <a:off x="725468" y="531748"/>
            <a:ext cx="4499429" cy="1611086"/>
          </a:xfrm>
          <a:prstGeom prst="round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Gain… in what sense?</a:t>
            </a:r>
          </a:p>
          <a:p>
            <a:pPr algn="ctr"/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E5E9E6-BCA0-78EE-ADCC-52E1C2B8369A}"/>
              </a:ext>
            </a:extLst>
          </p:cNvPr>
          <p:cNvSpPr/>
          <p:nvPr/>
        </p:nvSpPr>
        <p:spPr>
          <a:xfrm>
            <a:off x="725468" y="4923842"/>
            <a:ext cx="4499429" cy="1611086"/>
          </a:xfrm>
          <a:prstGeom prst="round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Acceptance before God!</a:t>
            </a:r>
          </a:p>
          <a:p>
            <a:pPr algn="ctr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68751" y="305068"/>
            <a:ext cx="11130769" cy="6093976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Inherited fleshly advantages: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circumcised on the eighth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people of 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tribe of Benjamin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Hebrew of Hebrews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Attained fleshly advantages: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the law, a Pharisee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zeal, a persecutor of the church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righteousness under the law, blameless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27B85B-5A7E-95FE-19E8-5337E7A20761}"/>
              </a:ext>
            </a:extLst>
          </p:cNvPr>
          <p:cNvSpPr/>
          <p:nvPr/>
        </p:nvSpPr>
        <p:spPr>
          <a:xfrm>
            <a:off x="8244840" y="287804"/>
            <a:ext cx="3154680" cy="6111240"/>
          </a:xfrm>
          <a:prstGeom prst="rect">
            <a:avLst/>
          </a:prstGeom>
          <a:solidFill>
            <a:srgbClr val="3E1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Loss Sheet: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50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5877DE-1F78-9D17-87BB-A21969CC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D91F9-C997-E40F-527C-3424A1577024}"/>
              </a:ext>
            </a:extLst>
          </p:cNvPr>
          <p:cNvSpPr txBox="1"/>
          <p:nvPr/>
        </p:nvSpPr>
        <p:spPr>
          <a:xfrm>
            <a:off x="725952" y="305068"/>
            <a:ext cx="10740096" cy="6247864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Tax collectors and other notorious sinners often came to listen to Jesus teach. This made the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Pharisees and teachers of religious law </a:t>
            </a:r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complain that he was associating with such sinful people—even eating with them!                     Luke 15:1-2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0" baseline="300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Jesus told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this story: If a man has a hundred sheep…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 suppose a woman has ten silver coins…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illustrate the point further, Jesus told them this story: </a:t>
            </a: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man had two sons…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4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191099" y="189651"/>
            <a:ext cx="5568169" cy="6478697"/>
          </a:xfrm>
          <a:prstGeom prst="rect">
            <a:avLst/>
          </a:prstGeom>
          <a:solidFill>
            <a:srgbClr val="3E1A00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whatever gain I had, I counted as loss for the sake of Christ.</a:t>
            </a: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Philippians 3:7</a:t>
            </a: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2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2C1D7D-DCDD-881B-9505-5E1066E93C4F}"/>
              </a:ext>
            </a:extLst>
          </p:cNvPr>
          <p:cNvSpPr/>
          <p:nvPr/>
        </p:nvSpPr>
        <p:spPr>
          <a:xfrm>
            <a:off x="191099" y="2772230"/>
            <a:ext cx="2566615" cy="798284"/>
          </a:xfrm>
          <a:prstGeom prst="ellipse">
            <a:avLst/>
          </a:prstGeom>
          <a:noFill/>
          <a:ln w="101600">
            <a:solidFill>
              <a:srgbClr val="FFFF00"/>
            </a:solidFill>
          </a:ln>
          <a:effectLst>
            <a:glow rad="1397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C741EB-B6FB-8A54-8672-811275D90D5D}"/>
              </a:ext>
            </a:extLst>
          </p:cNvPr>
          <p:cNvSpPr/>
          <p:nvPr/>
        </p:nvSpPr>
        <p:spPr>
          <a:xfrm>
            <a:off x="669197" y="689466"/>
            <a:ext cx="4499429" cy="1611086"/>
          </a:xfrm>
          <a:prstGeom prst="round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Counted… and still count</a:t>
            </a:r>
          </a:p>
          <a:p>
            <a:pPr algn="ctr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56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68751" y="305068"/>
            <a:ext cx="11130769" cy="6093976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Inherited fleshly advantages: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circumcised on the eighth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people of 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tribe of Benjamin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Hebrew of Hebrews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Attained fleshly advantages: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the law, a Pharisee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zeal, a persecutor of the church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righteousness under the law, blameless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27B85B-5A7E-95FE-19E8-5337E7A20761}"/>
              </a:ext>
            </a:extLst>
          </p:cNvPr>
          <p:cNvSpPr/>
          <p:nvPr/>
        </p:nvSpPr>
        <p:spPr>
          <a:xfrm>
            <a:off x="8244840" y="287804"/>
            <a:ext cx="3154680" cy="6111240"/>
          </a:xfrm>
          <a:prstGeom prst="rect">
            <a:avLst/>
          </a:prstGeom>
          <a:solidFill>
            <a:srgbClr val="3E1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Loss Sheet: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endParaRPr lang="en-US" sz="4000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65295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65295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D6A4C7-D165-4A1B-1779-AF0910C6209E}"/>
              </a:ext>
            </a:extLst>
          </p:cNvPr>
          <p:cNvSpPr/>
          <p:nvPr/>
        </p:nvSpPr>
        <p:spPr>
          <a:xfrm>
            <a:off x="3846285" y="1628453"/>
            <a:ext cx="4499429" cy="3162713"/>
          </a:xfrm>
          <a:prstGeom prst="roundRect">
            <a:avLst/>
          </a:prstGeom>
          <a:ln w="101600"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a loss rather than just neutral?</a:t>
            </a:r>
          </a:p>
          <a:p>
            <a:pPr algn="ctr"/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50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612844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Indeed, I count everything as loss because of the surpassing worth of knowing Christ Jesus my Lord. 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righteousness from God that depends on faith                                                        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5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612844"/>
            <a:ext cx="11232632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Three Questions: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things did Paul consider a loss?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did he consider them a loss?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was his gain?</a:t>
            </a:r>
          </a:p>
          <a:p>
            <a:pPr>
              <a:spcAft>
                <a:spcPts val="18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2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D7BC00-A3D1-8A39-24B4-7865050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043FC-598D-BFDC-3772-095B3979E18E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What things did Paul consider a loss?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B0CA7-700A-E6EE-9058-791C5C64F537}"/>
              </a:ext>
            </a:extLst>
          </p:cNvPr>
          <p:cNvSpPr txBox="1"/>
          <p:nvPr/>
        </p:nvSpPr>
        <p:spPr>
          <a:xfrm>
            <a:off x="614435" y="3510990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“Pedigree”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04980-B08D-5CC2-B88B-43F6BB5B48E0}"/>
              </a:ext>
            </a:extLst>
          </p:cNvPr>
          <p:cNvSpPr txBox="1"/>
          <p:nvPr/>
        </p:nvSpPr>
        <p:spPr>
          <a:xfrm>
            <a:off x="614435" y="541344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Position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320E-BAD3-A77C-7403-FD5D63A3E16E}"/>
              </a:ext>
            </a:extLst>
          </p:cNvPr>
          <p:cNvSpPr txBox="1"/>
          <p:nvPr/>
        </p:nvSpPr>
        <p:spPr>
          <a:xfrm>
            <a:off x="614435" y="4779292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Fabulous Law-Keeping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B84D7-D1B6-8BE1-2776-0368475A2333}"/>
              </a:ext>
            </a:extLst>
          </p:cNvPr>
          <p:cNvSpPr txBox="1"/>
          <p:nvPr/>
        </p:nvSpPr>
        <p:spPr>
          <a:xfrm>
            <a:off x="614435" y="4145141"/>
            <a:ext cx="569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Seminary under Gamaliel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9595F-2E28-D15A-8D96-EB8E7F2AFF7D}"/>
              </a:ext>
            </a:extLst>
          </p:cNvPr>
          <p:cNvSpPr txBox="1"/>
          <p:nvPr/>
        </p:nvSpPr>
        <p:spPr>
          <a:xfrm>
            <a:off x="614435" y="2700584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Pre-Christ Days:</a:t>
            </a:r>
            <a:endParaRPr lang="en-US" sz="4000" b="1" i="0" u="sng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F9B4E-9F26-D925-4B8D-6CE2EFCBC4B7}"/>
              </a:ext>
            </a:extLst>
          </p:cNvPr>
          <p:cNvSpPr txBox="1"/>
          <p:nvPr/>
        </p:nvSpPr>
        <p:spPr>
          <a:xfrm>
            <a:off x="6461687" y="3510990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 of Churches Started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E494E-21C3-9E9B-7907-ACE19EC84B6F}"/>
              </a:ext>
            </a:extLst>
          </p:cNvPr>
          <p:cNvSpPr txBox="1"/>
          <p:nvPr/>
        </p:nvSpPr>
        <p:spPr>
          <a:xfrm>
            <a:off x="6461687" y="4779279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Service to Christ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C2E11-A159-6B33-A64D-F8FCF98983CF}"/>
              </a:ext>
            </a:extLst>
          </p:cNvPr>
          <p:cNvSpPr txBox="1"/>
          <p:nvPr/>
        </p:nvSpPr>
        <p:spPr>
          <a:xfrm>
            <a:off x="6476927" y="4145141"/>
            <a:ext cx="624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Persecutions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2A818-9CAA-ED6E-488D-5C58021F1191}"/>
              </a:ext>
            </a:extLst>
          </p:cNvPr>
          <p:cNvSpPr txBox="1"/>
          <p:nvPr/>
        </p:nvSpPr>
        <p:spPr>
          <a:xfrm>
            <a:off x="6771395" y="2700584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Post-Christ Days:</a:t>
            </a:r>
            <a:endParaRPr lang="en-US" sz="4000" b="1" i="0" u="sng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831DA-E826-7175-AB83-083EF9DE7A78}"/>
              </a:ext>
            </a:extLst>
          </p:cNvPr>
          <p:cNvSpPr txBox="1"/>
          <p:nvPr/>
        </p:nvSpPr>
        <p:spPr>
          <a:xfrm>
            <a:off x="839407" y="1329654"/>
            <a:ext cx="102199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 Anything on his “Plus List” for God</a:t>
            </a:r>
            <a:endParaRPr lang="en-US" sz="5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9C782-4CC9-3115-2185-B10A619B5A92}"/>
              </a:ext>
            </a:extLst>
          </p:cNvPr>
          <p:cNvSpPr txBox="1"/>
          <p:nvPr/>
        </p:nvSpPr>
        <p:spPr>
          <a:xfrm>
            <a:off x="6422363" y="5388875"/>
            <a:ext cx="603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accomplishments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2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D7BC00-A3D1-8A39-24B4-7865050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043FC-598D-BFDC-3772-095B3979E18E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What things did Paul consider a loss?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B0CA7-700A-E6EE-9058-791C5C64F537}"/>
              </a:ext>
            </a:extLst>
          </p:cNvPr>
          <p:cNvSpPr txBox="1"/>
          <p:nvPr/>
        </p:nvSpPr>
        <p:spPr>
          <a:xfrm>
            <a:off x="1615915" y="318653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Easy life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04980-B08D-5CC2-B88B-43F6BB5B48E0}"/>
              </a:ext>
            </a:extLst>
          </p:cNvPr>
          <p:cNvSpPr txBox="1"/>
          <p:nvPr/>
        </p:nvSpPr>
        <p:spPr>
          <a:xfrm>
            <a:off x="1615915" y="5088986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Marriage &amp; Family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320E-BAD3-A77C-7403-FD5D63A3E16E}"/>
              </a:ext>
            </a:extLst>
          </p:cNvPr>
          <p:cNvSpPr txBox="1"/>
          <p:nvPr/>
        </p:nvSpPr>
        <p:spPr>
          <a:xfrm>
            <a:off x="1615915" y="4454835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Family (parents)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B84D7-D1B6-8BE1-2776-0368475A2333}"/>
              </a:ext>
            </a:extLst>
          </p:cNvPr>
          <p:cNvSpPr txBox="1"/>
          <p:nvPr/>
        </p:nvSpPr>
        <p:spPr>
          <a:xfrm>
            <a:off x="1615915" y="3820684"/>
            <a:ext cx="569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F9B4E-9F26-D925-4B8D-6CE2EFCBC4B7}"/>
              </a:ext>
            </a:extLst>
          </p:cNvPr>
          <p:cNvSpPr txBox="1"/>
          <p:nvPr/>
        </p:nvSpPr>
        <p:spPr>
          <a:xfrm>
            <a:off x="7018133" y="318653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C9E43-931A-238B-311B-D69196459692}"/>
              </a:ext>
            </a:extLst>
          </p:cNvPr>
          <p:cNvSpPr txBox="1"/>
          <p:nvPr/>
        </p:nvSpPr>
        <p:spPr>
          <a:xfrm>
            <a:off x="7018133" y="4454835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Friendships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C2E11-A159-6B33-A64D-F8FCF98983CF}"/>
              </a:ext>
            </a:extLst>
          </p:cNvPr>
          <p:cNvSpPr txBox="1"/>
          <p:nvPr/>
        </p:nvSpPr>
        <p:spPr>
          <a:xfrm>
            <a:off x="7018859" y="3820684"/>
            <a:ext cx="407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831DA-E826-7175-AB83-083EF9DE7A78}"/>
              </a:ext>
            </a:extLst>
          </p:cNvPr>
          <p:cNvSpPr txBox="1"/>
          <p:nvPr/>
        </p:nvSpPr>
        <p:spPr>
          <a:xfrm>
            <a:off x="340114" y="1370822"/>
            <a:ext cx="11137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 Anything on his “Plus List” for Himself</a:t>
            </a:r>
            <a:endParaRPr lang="en-US" sz="5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28F13-F57C-A55F-8C3E-0269913C394B}"/>
              </a:ext>
            </a:extLst>
          </p:cNvPr>
          <p:cNvSpPr txBox="1"/>
          <p:nvPr/>
        </p:nvSpPr>
        <p:spPr>
          <a:xfrm>
            <a:off x="6232713" y="5486377"/>
            <a:ext cx="5915043" cy="1323439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his sake I have suffered the loss of all things…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3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D7BC00-A3D1-8A39-24B4-7865050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B0CA7-700A-E6EE-9058-791C5C64F537}"/>
              </a:ext>
            </a:extLst>
          </p:cNvPr>
          <p:cNvSpPr txBox="1"/>
          <p:nvPr/>
        </p:nvSpPr>
        <p:spPr>
          <a:xfrm>
            <a:off x="614435" y="3510990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“Pedigree”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04980-B08D-5CC2-B88B-43F6BB5B48E0}"/>
              </a:ext>
            </a:extLst>
          </p:cNvPr>
          <p:cNvSpPr txBox="1"/>
          <p:nvPr/>
        </p:nvSpPr>
        <p:spPr>
          <a:xfrm>
            <a:off x="614435" y="541344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Position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320E-BAD3-A77C-7403-FD5D63A3E16E}"/>
              </a:ext>
            </a:extLst>
          </p:cNvPr>
          <p:cNvSpPr txBox="1"/>
          <p:nvPr/>
        </p:nvSpPr>
        <p:spPr>
          <a:xfrm>
            <a:off x="614435" y="4779292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Fabulous Law-Keeping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B84D7-D1B6-8BE1-2776-0368475A2333}"/>
              </a:ext>
            </a:extLst>
          </p:cNvPr>
          <p:cNvSpPr txBox="1"/>
          <p:nvPr/>
        </p:nvSpPr>
        <p:spPr>
          <a:xfrm>
            <a:off x="614435" y="4145141"/>
            <a:ext cx="569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Seminary under Gamaliel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9595F-2E28-D15A-8D96-EB8E7F2AFF7D}"/>
              </a:ext>
            </a:extLst>
          </p:cNvPr>
          <p:cNvSpPr txBox="1"/>
          <p:nvPr/>
        </p:nvSpPr>
        <p:spPr>
          <a:xfrm>
            <a:off x="614435" y="2700584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Pre-Christ Days:</a:t>
            </a:r>
            <a:endParaRPr lang="en-US" sz="4000" b="1" i="0" u="sng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F9B4E-9F26-D925-4B8D-6CE2EFCBC4B7}"/>
              </a:ext>
            </a:extLst>
          </p:cNvPr>
          <p:cNvSpPr txBox="1"/>
          <p:nvPr/>
        </p:nvSpPr>
        <p:spPr>
          <a:xfrm>
            <a:off x="6417436" y="3510990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 of Churches Started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C2E11-A159-6B33-A64D-F8FCF98983CF}"/>
              </a:ext>
            </a:extLst>
          </p:cNvPr>
          <p:cNvSpPr txBox="1"/>
          <p:nvPr/>
        </p:nvSpPr>
        <p:spPr>
          <a:xfrm>
            <a:off x="6447916" y="4145141"/>
            <a:ext cx="624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Persecutions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2A818-9CAA-ED6E-488D-5C58021F1191}"/>
              </a:ext>
            </a:extLst>
          </p:cNvPr>
          <p:cNvSpPr txBox="1"/>
          <p:nvPr/>
        </p:nvSpPr>
        <p:spPr>
          <a:xfrm>
            <a:off x="6771395" y="2700584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Post-Christ Days:</a:t>
            </a:r>
            <a:endParaRPr lang="en-US" sz="4000" b="1" i="0" u="sng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5165F7-FB47-E628-E257-2DF94F62C943}"/>
              </a:ext>
            </a:extLst>
          </p:cNvPr>
          <p:cNvSpPr/>
          <p:nvPr/>
        </p:nvSpPr>
        <p:spPr>
          <a:xfrm>
            <a:off x="787277" y="1136985"/>
            <a:ext cx="10617444" cy="1432282"/>
          </a:xfrm>
          <a:prstGeom prst="roundRect">
            <a:avLst/>
          </a:prstGeom>
          <a:solidFill>
            <a:srgbClr val="2B2B29"/>
          </a:solidFill>
          <a:ln w="101600"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While all potentially good things, none of these made him righteous before God!</a:t>
            </a:r>
          </a:p>
          <a:p>
            <a:pPr algn="ctr"/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8D58C-EF77-4D49-E08F-6B5E24B90FD6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Why did Paul consider everything a loss?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54FE9-2F3C-398B-A959-986A0FFAD31D}"/>
              </a:ext>
            </a:extLst>
          </p:cNvPr>
          <p:cNvSpPr txBox="1"/>
          <p:nvPr/>
        </p:nvSpPr>
        <p:spPr>
          <a:xfrm>
            <a:off x="6461687" y="4779279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Service to Christ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A442B-44D2-8518-1655-0E3FFDBDA8A0}"/>
              </a:ext>
            </a:extLst>
          </p:cNvPr>
          <p:cNvSpPr txBox="1"/>
          <p:nvPr/>
        </p:nvSpPr>
        <p:spPr>
          <a:xfrm>
            <a:off x="6422363" y="5388875"/>
            <a:ext cx="603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 accomplishments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71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D7BC00-A3D1-8A39-24B4-7865050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B0CA7-700A-E6EE-9058-791C5C64F537}"/>
              </a:ext>
            </a:extLst>
          </p:cNvPr>
          <p:cNvSpPr txBox="1"/>
          <p:nvPr/>
        </p:nvSpPr>
        <p:spPr>
          <a:xfrm>
            <a:off x="1615915" y="349623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Easy life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04980-B08D-5CC2-B88B-43F6BB5B48E0}"/>
              </a:ext>
            </a:extLst>
          </p:cNvPr>
          <p:cNvSpPr txBox="1"/>
          <p:nvPr/>
        </p:nvSpPr>
        <p:spPr>
          <a:xfrm>
            <a:off x="1615915" y="5398686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Marriage &amp; Family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320E-BAD3-A77C-7403-FD5D63A3E16E}"/>
              </a:ext>
            </a:extLst>
          </p:cNvPr>
          <p:cNvSpPr txBox="1"/>
          <p:nvPr/>
        </p:nvSpPr>
        <p:spPr>
          <a:xfrm>
            <a:off x="1615915" y="4764535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Family (parents)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B84D7-D1B6-8BE1-2776-0368475A2333}"/>
              </a:ext>
            </a:extLst>
          </p:cNvPr>
          <p:cNvSpPr txBox="1"/>
          <p:nvPr/>
        </p:nvSpPr>
        <p:spPr>
          <a:xfrm>
            <a:off x="1615915" y="4130384"/>
            <a:ext cx="569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F9B4E-9F26-D925-4B8D-6CE2EFCBC4B7}"/>
              </a:ext>
            </a:extLst>
          </p:cNvPr>
          <p:cNvSpPr txBox="1"/>
          <p:nvPr/>
        </p:nvSpPr>
        <p:spPr>
          <a:xfrm>
            <a:off x="7018133" y="3496233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C9E43-931A-238B-311B-D69196459692}"/>
              </a:ext>
            </a:extLst>
          </p:cNvPr>
          <p:cNvSpPr txBox="1"/>
          <p:nvPr/>
        </p:nvSpPr>
        <p:spPr>
          <a:xfrm>
            <a:off x="7018133" y="4764535"/>
            <a:ext cx="49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Friendships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C2E11-A159-6B33-A64D-F8FCF98983CF}"/>
              </a:ext>
            </a:extLst>
          </p:cNvPr>
          <p:cNvSpPr txBox="1"/>
          <p:nvPr/>
        </p:nvSpPr>
        <p:spPr>
          <a:xfrm>
            <a:off x="7018859" y="4130384"/>
            <a:ext cx="407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EAC304-C9B8-5D8E-B34D-30800F940C67}"/>
              </a:ext>
            </a:extLst>
          </p:cNvPr>
          <p:cNvSpPr/>
          <p:nvPr/>
        </p:nvSpPr>
        <p:spPr>
          <a:xfrm>
            <a:off x="787277" y="1564691"/>
            <a:ext cx="10617444" cy="1432282"/>
          </a:xfrm>
          <a:prstGeom prst="roundRect">
            <a:avLst/>
          </a:prstGeom>
          <a:solidFill>
            <a:srgbClr val="2B2B29"/>
          </a:solidFill>
          <a:ln w="101600"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were of no value compared to the surpassing greatness of knowing Christ!</a:t>
            </a:r>
          </a:p>
          <a:p>
            <a:pPr algn="ctr"/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A6A4B-4010-66D9-CB2E-E0FA90E51106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Why did Paul consider everything a loss?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87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knowing Christ Jesus my Lord. 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righteousness from God that depends on faith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1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knowing Christ Jesus my Lord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righteousness from God that depends on faith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86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A6E3F45-E652-4F9C-1582-F8AC9FFC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155427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Christ, Paul had: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Communion with God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83099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Communion with God</a:t>
            </a:r>
            <a:endParaRPr lang="en-US" sz="48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183629"/>
            <a:ext cx="11232632" cy="230832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have communion with God is to have an ongoing, intimate dependence on and relationship with God!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786815-8CCB-4B56-285A-9D749BFDDA86}"/>
              </a:ext>
            </a:extLst>
          </p:cNvPr>
          <p:cNvSpPr/>
          <p:nvPr/>
        </p:nvSpPr>
        <p:spPr>
          <a:xfrm>
            <a:off x="804927" y="4045274"/>
            <a:ext cx="10617444" cy="2218412"/>
          </a:xfrm>
          <a:prstGeom prst="roundRect">
            <a:avLst/>
          </a:prstGeom>
          <a:solidFill>
            <a:srgbClr val="30699E"/>
          </a:solidFill>
          <a:ln w="101600"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this is eternal life, that they know you, the only true God, and Jesus Christ whom you have sent.                                            John 17:3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75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knowing Christ Jesus my Lord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righteousness from God 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depends on faith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556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240065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Christ, Paul had: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Communion with God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Righteous standing before God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83099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Righteousness</a:t>
            </a:r>
            <a:endParaRPr lang="en-US" sz="48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183629"/>
            <a:ext cx="11232632" cy="230832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be righteous before God means that you meet the complete standards of God’s law as one who has fully kept it!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256EA9-6159-BD32-7B08-353F94466340}"/>
              </a:ext>
            </a:extLst>
          </p:cNvPr>
          <p:cNvSpPr/>
          <p:nvPr/>
        </p:nvSpPr>
        <p:spPr>
          <a:xfrm>
            <a:off x="804927" y="4045274"/>
            <a:ext cx="10617444" cy="2218412"/>
          </a:xfrm>
          <a:prstGeom prst="roundRect">
            <a:avLst/>
          </a:prstGeom>
          <a:solidFill>
            <a:srgbClr val="30699E"/>
          </a:solidFill>
          <a:ln w="101600"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our sake he made him to be sin who knew no sin, so that in him we might become the righteousness of God.           2 Corinthians 5:21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1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What was his gain?</a:t>
            </a:r>
            <a:endParaRPr lang="en-US" sz="40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97333" y="1061709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knowing Christ Jesus my Lord. 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be found in him, not having a righteousness of my own that comes from the law, but that which comes through faith in Christ, the righteousness from God that depends on faith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90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83099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 Idea</a:t>
            </a:r>
            <a:endParaRPr lang="en-US" sz="48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79683" y="2274838"/>
            <a:ext cx="11232632" cy="1569660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 in Christ since </a:t>
            </a:r>
            <a:r>
              <a:rPr lang="en-US" sz="48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alone</a:t>
            </a: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makes you righteous so you can relate with God.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83099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Become a Believer</a:t>
            </a:r>
            <a:endParaRPr lang="en-US" sz="48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479683" y="1797127"/>
            <a:ext cx="11232632" cy="424731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Repent of your sin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Repent of your efforts to be accepted by God on your own merit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Accept, by faith, the righteousness God is offering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4C36EE-81EB-7CFE-3470-AAB649D7DD90}"/>
              </a:ext>
            </a:extLst>
          </p:cNvPr>
          <p:cNvGrpSpPr/>
          <p:nvPr/>
        </p:nvGrpSpPr>
        <p:grpSpPr>
          <a:xfrm>
            <a:off x="5383078" y="3231553"/>
            <a:ext cx="4195014" cy="3213966"/>
            <a:chOff x="5414074" y="2830478"/>
            <a:chExt cx="4195014" cy="3213966"/>
          </a:xfrm>
        </p:grpSpPr>
        <p:pic>
          <p:nvPicPr>
            <p:cNvPr id="2050" name="Picture 2" descr="On White: empty handed. by flickr./com/photos/amanda_munoz [Large]">
              <a:extLst>
                <a:ext uri="{FF2B5EF4-FFF2-40B4-BE49-F238E27FC236}">
                  <a16:creationId xmlns:a16="http://schemas.microsoft.com/office/drawing/2014/main" id="{2752A0BE-B062-1F00-C57E-58FBC9E37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074" y="2898183"/>
              <a:ext cx="4195014" cy="31462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DC69BE-0F19-1861-B29F-BBF188D20928}"/>
                </a:ext>
              </a:extLst>
            </p:cNvPr>
            <p:cNvSpPr txBox="1"/>
            <p:nvPr/>
          </p:nvSpPr>
          <p:spPr>
            <a:xfrm>
              <a:off x="6063323" y="2830478"/>
              <a:ext cx="2896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i="0" dirty="0">
                  <a:solidFill>
                    <a:srgbClr val="FFFF00"/>
                  </a:solidFill>
                  <a:effectLst>
                    <a:glow rad="1397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Faith!</a:t>
              </a:r>
              <a:endParaRPr lang="en-US" sz="48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79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FDCB6-5BD8-EB66-99B5-C3BE66928844}"/>
              </a:ext>
            </a:extLst>
          </p:cNvPr>
          <p:cNvSpPr txBox="1"/>
          <p:nvPr/>
        </p:nvSpPr>
        <p:spPr>
          <a:xfrm>
            <a:off x="340114" y="163980"/>
            <a:ext cx="11511771" cy="83099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a Believer</a:t>
            </a:r>
            <a:endParaRPr lang="en-US" sz="4800" b="1" i="0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A7A6-A602-423F-22EC-6D85B41F6BA0}"/>
              </a:ext>
            </a:extLst>
          </p:cNvPr>
          <p:cNvSpPr txBox="1"/>
          <p:nvPr/>
        </p:nvSpPr>
        <p:spPr>
          <a:xfrm>
            <a:off x="1072419" y="1751407"/>
            <a:ext cx="10047160" cy="438581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Remind yourself regularly that your relationship with God is based on Christ alone.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Live your daily life in dependence on the merit and power of Christ – Christ alone!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8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8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6152DC1-2058-27C8-129B-EA8C64E3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FA5B1E-2F11-59C6-2060-007782A074E9}"/>
              </a:ext>
            </a:extLst>
          </p:cNvPr>
          <p:cNvSpPr txBox="1"/>
          <p:nvPr/>
        </p:nvSpPr>
        <p:spPr>
          <a:xfrm>
            <a:off x="1328057" y="4571999"/>
            <a:ext cx="9535886" cy="707886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son repented…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presentation for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2A53D2CF-9E29-E8D2-7ADF-10E7796A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439F5-6102-2F1E-9D7D-799915D0DEA6}"/>
              </a:ext>
            </a:extLst>
          </p:cNvPr>
          <p:cNvSpPr txBox="1"/>
          <p:nvPr/>
        </p:nvSpPr>
        <p:spPr>
          <a:xfrm>
            <a:off x="1328057" y="4571999"/>
            <a:ext cx="9535886" cy="707886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son did not…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5877DE-1F78-9D17-87BB-A21969CC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D91F9-C997-E40F-527C-3424A1577024}"/>
              </a:ext>
            </a:extLst>
          </p:cNvPr>
          <p:cNvSpPr txBox="1"/>
          <p:nvPr/>
        </p:nvSpPr>
        <p:spPr>
          <a:xfrm>
            <a:off x="827315" y="150415"/>
            <a:ext cx="10326668" cy="707886"/>
          </a:xfrm>
          <a:prstGeom prst="rect">
            <a:avLst/>
          </a:prstGeom>
          <a:solidFill>
            <a:srgbClr val="191A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Conclusion:  Two wrong ways to relate to God…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F1420-E213-8B22-4146-EFC120E68DAE}"/>
              </a:ext>
            </a:extLst>
          </p:cNvPr>
          <p:cNvSpPr txBox="1"/>
          <p:nvPr/>
        </p:nvSpPr>
        <p:spPr>
          <a:xfrm>
            <a:off x="7307698" y="3118028"/>
            <a:ext cx="3846285" cy="1938992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Sensualism: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Living to please myself</a:t>
            </a:r>
            <a:endParaRPr lang="en-US" sz="4000" b="1" i="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E5898-7552-5732-D21D-BD36AC1EAB1C}"/>
              </a:ext>
            </a:extLst>
          </p:cNvPr>
          <p:cNvSpPr txBox="1"/>
          <p:nvPr/>
        </p:nvSpPr>
        <p:spPr>
          <a:xfrm>
            <a:off x="1292637" y="3118028"/>
            <a:ext cx="3846285" cy="3170099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Legalism: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Believing that God accepts me based on my good works</a:t>
            </a:r>
            <a:endParaRPr lang="en-US" sz="4000" b="1" i="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6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5877DE-1F78-9D17-87BB-A21969CC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D91F9-C997-E40F-527C-3424A1577024}"/>
              </a:ext>
            </a:extLst>
          </p:cNvPr>
          <p:cNvSpPr txBox="1"/>
          <p:nvPr/>
        </p:nvSpPr>
        <p:spPr>
          <a:xfrm>
            <a:off x="1328057" y="255115"/>
            <a:ext cx="9535886" cy="707886"/>
          </a:xfrm>
          <a:prstGeom prst="rect">
            <a:avLst/>
          </a:prstGeom>
          <a:solidFill>
            <a:srgbClr val="191A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F1420-E213-8B22-4146-EFC120E68DAE}"/>
              </a:ext>
            </a:extLst>
          </p:cNvPr>
          <p:cNvSpPr txBox="1"/>
          <p:nvPr/>
        </p:nvSpPr>
        <p:spPr>
          <a:xfrm>
            <a:off x="7491590" y="3429000"/>
            <a:ext cx="3846285" cy="1323439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Sensualism: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Verses 17-21</a:t>
            </a:r>
            <a:endParaRPr lang="en-US" sz="4000" b="1" i="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E5898-7552-5732-D21D-BD36AC1EAB1C}"/>
              </a:ext>
            </a:extLst>
          </p:cNvPr>
          <p:cNvSpPr txBox="1"/>
          <p:nvPr/>
        </p:nvSpPr>
        <p:spPr>
          <a:xfrm>
            <a:off x="967175" y="3429000"/>
            <a:ext cx="3846285" cy="1323439"/>
          </a:xfrm>
          <a:prstGeom prst="rect">
            <a:avLst/>
          </a:prstGeom>
          <a:solidFill>
            <a:srgbClr val="191A1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Legalism: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Verses 1-16</a:t>
            </a:r>
            <a:endParaRPr lang="en-US" sz="4000" b="1" i="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2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30D437-04CF-4FF5-F58C-F0D978CB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E4C51-BAB9-CCC6-6019-A25752811A03}"/>
              </a:ext>
            </a:extLst>
          </p:cNvPr>
          <p:cNvSpPr txBox="1"/>
          <p:nvPr/>
        </p:nvSpPr>
        <p:spPr>
          <a:xfrm>
            <a:off x="885371" y="4397828"/>
            <a:ext cx="10740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Finally, my brothers, rejoice in the Lord. To write the same things to you is no trouble to me and is safe for you.                              Philippians 3:1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0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5CD44AF-E356-4385-8BAD-AEF9AC3F6DCE}"/>
  <p:tag name="ISPRING_RESOURCE_FOLDER" val="C:\Users\dlbri\OneDrive\Documents\DanHome\AIC Pastoring\Messages\Philippians\Chapter 3\Philippians 3_1-9 Christ Alone\"/>
  <p:tag name="ISPRING_PRESENTATION_PATH" val="C:\Users\dlbri\OneDrive\Documents\DanHome\AIC Pastoring\Messages\Philippians\Chapter 3\Philippians 3_1-9 Christ Alone.pptx"/>
  <p:tag name="ISPRING_PROJECT_VERSION" val="9.3"/>
  <p:tag name="ISPRING_PROJECT_FOLDER_UPDATED" val="1"/>
  <p:tag name="ISPRING_SCREEN_RECS_UPDATED" val="C:\Users\dlbri\OneDrive\Documents\DanHome\AIC Pastoring\Messages\Philippians\Chapter 3\Philippians 3_1-9 Christ Alone\"/>
  <p:tag name="FLASHSPRING_ZOOM_TAG" val="51"/>
  <p:tag name="ISPRING_PRESENTATION_INFO_2" val="&lt;?xml version=&quot;1.0&quot; encoding=&quot;UTF-8&quot; standalone=&quot;no&quot; ?&gt;&#10;&lt;presentation2&gt;&#10;&#10;  &lt;slides&gt;&#10;    &lt;slide id=&quot;{DDE8F61B-3F1B-4857-A179-F3CD00151A6D}&quot; pptId=&quot;258&quot;/&gt;&#10;    &lt;slide id=&quot;{4C1998FA-54BA-4D86-B382-16A8CDD62E5B}&quot; pptId=&quot;260&quot;/&gt;&#10;    &lt;slide id=&quot;{D0E4A36F-300E-4669-8B0C-BA0DFC02CD3A}&quot; pptId=&quot;284&quot;/&gt;&#10;    &lt;slide id=&quot;{941F304F-80A6-4B84-B8D9-21A851FAE85E}&quot; pptId=&quot;261&quot;/&gt;&#10;    &lt;slide id=&quot;{C83F2AE0-3190-4E3F-AE8B-ADEA3DAAE2D5}&quot; pptId=&quot;278&quot;/&gt;&#10;    &lt;slide id=&quot;{0C3BB9BE-5514-4AAF-A35E-49BB97762EB9}&quot; pptId=&quot;283&quot;/&gt;&#10;    &lt;slide id=&quot;{AF1FCAB6-FDAE-4CB2-9A99-31746007D255}&quot; pptId=&quot;285&quot;/&gt;&#10;    &lt;slide id=&quot;{8E602A2C-7EA2-4521-ADB6-04F166A8A808}&quot; pptId=&quot;286&quot;/&gt;&#10;    &lt;slide id=&quot;{457D5000-6F27-427B-894E-F903371ABA8E}&quot; pptId=&quot;259&quot;/&gt;&#10;    &lt;slide id=&quot;{465CC69F-A5B0-4854-8231-3735E5BE6C6C}&quot; pptId=&quot;287&quot;/&gt;&#10;    &lt;slide id=&quot;{22718789-9654-4777-B787-EE1EA04A2ED1}&quot; pptId=&quot;304&quot;/&gt;&#10;    &lt;slide id=&quot;{8D4A2FC7-55E3-4A50-B0CE-A2B830165F9F}&quot; pptId=&quot;305&quot;/&gt;&#10;    &lt;slide id=&quot;{88362179-C4B9-48B5-80B1-C1E9639A9D56}&quot; pptId=&quot;306&quot;/&gt;&#10;    &lt;slide id=&quot;{E8C27B92-EE64-4A6C-91B2-F81137462CF3}&quot; pptId=&quot;318&quot;/&gt;&#10;    &lt;slide id=&quot;{A9018EDF-7730-4B11-8D30-C2A1ED991867}&quot; pptId=&quot;288&quot;/&gt;&#10;    &lt;slide id=&quot;{713F2BBA-497C-43C4-AB57-A6AF0A5A8952}&quot; pptId=&quot;289&quot;/&gt;&#10;    &lt;slide id=&quot;{551E5D48-F8D4-405D-A81C-2FD86E9F4F4C}&quot; pptId=&quot;319&quot;/&gt;&#10;    &lt;slide id=&quot;{EB2ABB87-AAC5-48FD-84A4-5115EE6DC1C9}&quot; pptId=&quot;290&quot;/&gt;&#10;    &lt;slide id=&quot;{117346B9-CFDD-4678-BB3D-B085957B295F}&quot; pptId=&quot;291&quot;/&gt;&#10;    &lt;slide id=&quot;{136B2318-A72F-4747-8966-CC18F84A90E0}&quot; pptId=&quot;292&quot;/&gt;&#10;    &lt;slide id=&quot;{756AB64D-686E-4AA0-B6A4-595832E07B96}&quot; pptId=&quot;307&quot;/&gt;&#10;    &lt;slide id=&quot;{076A195B-DAE1-42DC-93FB-729A9E2484E5}&quot; pptId=&quot;320&quot;/&gt;&#10;    &lt;slide id=&quot;{58A2B383-8D53-4E5E-BFBC-E4E0FCD8EC24}&quot; pptId=&quot;294&quot;/&gt;&#10;    &lt;slide id=&quot;{6E7CC1C4-8373-44D7-BB4D-B5E24F51E0AA}&quot; pptId=&quot;295&quot;/&gt;&#10;    &lt;slide id=&quot;{6918CB0B-1CA7-4E25-9F33-FA702B76302C}&quot; pptId=&quot;293&quot;/&gt;&#10;    &lt;slide id=&quot;{17522E47-42FB-470D-8CE3-255741CF8507}&quot; pptId=&quot;296&quot;/&gt;&#10;    &lt;slide id=&quot;{744F054E-5851-482A-A375-7C9DBA7C8376}&quot; pptId=&quot;321&quot;/&gt;&#10;    &lt;slide id=&quot;{DF3F5459-D607-4672-B423-1986600B63E5}&quot; pptId=&quot;297&quot;/&gt;&#10;    &lt;slide id=&quot;{D0E92ED0-CB18-4391-989D-9047B32A6F44}&quot; pptId=&quot;299&quot;/&gt;&#10;    &lt;slide id=&quot;{E4C6B7AA-0B2B-4610-9E93-28344FA29CA8}&quot; pptId=&quot;300&quot;/&gt;&#10;    &lt;slide id=&quot;{171B85E2-F456-468E-B6E9-6FDA8619971F}&quot; pptId=&quot;301&quot;/&gt;&#10;    &lt;slide id=&quot;{553198BB-CCF1-418A-BD69-078C6ECFFA09}&quot; pptId=&quot;308&quot;/&gt;&#10;    &lt;slide id=&quot;{EF377CEF-E358-4446-9E68-545598FA3B45}&quot; pptId=&quot;316&quot;/&gt;&#10;    &lt;slide id=&quot;{88FE54A5-8B2C-4737-A61B-6E23FEF38DB6}&quot; pptId=&quot;309&quot;/&gt;&#10;    &lt;slide id=&quot;{191A0BC6-0221-4F8D-9E45-C942A1017D42}&quot; pptId=&quot;322&quot;/&gt;&#10;    &lt;slide id=&quot;{A661D63D-D393-437D-89C2-D63291B1040E}&quot; pptId=&quot;310&quot;/&gt;&#10;    &lt;slide id=&quot;{34B919FC-DF8B-4B6C-A8F3-5F2DCF0716E8}&quot; pptId=&quot;330&quot;/&gt;&#10;    &lt;slide id=&quot;{8545C610-5C59-4EC9-8522-A46C978518BD}&quot; pptId=&quot;317&quot;/&gt;&#10;    &lt;slide id=&quot;{DF12C930-1BD6-4AE3-9036-A773805BB932}&quot; pptId=&quot;331&quot;/&gt;&#10;    &lt;slide id=&quot;{87E5E189-86A8-4F83-9125-85BD0E369368}&quot; pptId=&quot;324&quot;/&gt;&#10;    &lt;slide id=&quot;{AA79DC14-CA4B-474C-982C-3E283B14BD7F}&quot; pptId=&quot;328&quot;/&gt;&#10;    &lt;slide id=&quot;{C36A0E8B-D916-41A2-995F-6533D8EDC4A9}&quot; pptId=&quot;332&quot;/&gt;&#10;    &lt;slide id=&quot;{F4818C09-71A2-4507-9574-D9497E5BFD2A}&quot; pptId=&quot;323&quot;/&gt;&#10;    &lt;slide id=&quot;{F5D1A2A5-F410-4482-AAFF-5EF8810E6494}&quot; pptId=&quot;327&quot;/&gt;&#10;    &lt;slide id=&quot;{72833565-88B8-499B-9EF8-A8B21D693918}&quot; pptId=&quot;333&quot;/&gt;&#10;    &lt;slide id=&quot;{262D22FD-AC58-45B3-8D43-CA08AB0A75EB}&quot; pptId=&quot;325&quot;/&gt;&#10;    &lt;slide id=&quot;{5EB5889A-EF4D-49F4-A18B-EDAA4C4E9052}&quot; pptId=&quot;326&quot;/&gt;&#10;    &lt;slide id=&quot;{D41A512E-C72C-4AE7-89F6-204FA25E273F}&quot; pptId=&quot;329&quot;/&gt;&#10;    &lt;slide id=&quot;{611DDAAD-F105-46C7-A065-48108D327F8A}&quot; pptId=&quot;298&quot;/&gt;&#10;  &lt;/slides&gt;&#10;&#10;  &lt;narration&gt;&#10;    &lt;audioTracks&gt;&#10;      &lt;audioTrack muted=&quot;false&quot; name=&quot;Philippians 3_1-9 Edited Sound Board Recording&quot; resource=&quot;00dda0ea&quot; slideId=&quot;{DDE8F61B-3F1B-4857-A179-F3CD00151A6D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0149A9B-6B9B-467C-8929-65139FE806A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/\bP{52F60523-431F-4090-BD6D-7A152C603D33}&quot;,&quot;C:\\Users\\dlbri\\OneDrive\\Documents\\DanHome\\AIC Pastoring\\Messages\\Philippians\\Chapter 3\\AV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Philippians 3_1-9 Christ Alo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267"/>
  <p:tag name="ISPRING_SLIDE_ID_2" val="{457D5000-6F27-427B-894E-F903371ABA8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7.594"/>
  <p:tag name="TIMING" val="|2.207|3.439|5.365"/>
  <p:tag name="ISPRING_SLIDE_ID_2" val="{465CC69F-A5B0-4854-8231-3735E5BE6C6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051"/>
  <p:tag name="ISPRING_SLIDE_ID_2" val="{22718789-9654-4777-B787-EE1EA04A2ED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7.683"/>
  <p:tag name="ISPRING_SLIDE_ID_2" val="{8D4A2FC7-55E3-4A50-B0CE-A2B830165F9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5.026"/>
  <p:tag name="ISPRING_SLIDE_ID_2" val="{88362179-C4B9-48B5-80B1-C1E9639A9D5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889"/>
  <p:tag name="TIMING" val="|2.717|4.349|6.083|3.799"/>
  <p:tag name="ISPRING_SLIDE_ID_2" val="{E8C27B92-EE64-4A6C-91B2-F81137462CF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166"/>
  <p:tag name="ISPRING_SLIDE_ID_2" val="{A9018EDF-7730-4B11-8D30-C2A1ED99186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3.751"/>
  <p:tag name="ISPRING_SLIDE_ID_2" val="{713F2BBA-497C-43C4-AB57-A6AF0A5A895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176"/>
  <p:tag name="ISPRING_SLIDE_ID_2" val="{551E5D48-F8D4-405D-A81C-2FD86E9F4F4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557"/>
  <p:tag name="ISPRING_SLIDE_ID_2" val="{EB2ABB87-AAC5-48FD-84A4-5115EE6DC1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013"/>
  <p:tag name="ISPRING_SLIDE_ID_2" val="{DDE8F61B-3F1B-4857-A179-F3CD00151A6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564"/>
  <p:tag name="ISPRING_SLIDE_ID_2" val="{117346B9-CFDD-4678-BB3D-B085957B295F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3.578"/>
  <p:tag name="TIMING" val="|10.419|29.232|11.636"/>
  <p:tag name="ISPRING_SLIDE_ID_2" val="{136B2318-A72F-4747-8966-CC18F84A90E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2.018"/>
  <p:tag name="TIMING" val="|7.121"/>
  <p:tag name="ISPRING_SLIDE_ID_2" val="{756AB64D-686E-4AA0-B6A4-595832E07B9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052"/>
  <p:tag name="ISPRING_SLIDE_ID_2" val="{076A195B-DAE1-42DC-93FB-729A9E2484E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378"/>
  <p:tag name="ISPRING_SLIDE_ID_2" val="{58A2B383-8D53-4E5E-BFBC-E4E0FCD8EC2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3.632"/>
  <p:tag name="TIMING" val="|10.791|17.333|8.015|14.385"/>
  <p:tag name="ISPRING_SLIDE_ID_2" val="{6E7CC1C4-8373-44D7-BB4D-B5E24F51E0AA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8.667"/>
  <p:tag name="TIMING" val="|5.192|12.189|16.358"/>
  <p:tag name="ISPRING_SLIDE_ID_2" val="{6918CB0B-1CA7-4E25-9F33-FA702B76302C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787"/>
  <p:tag name="TIMING" val="|4.07"/>
  <p:tag name="ISPRING_SLIDE_ID_2" val="{17522E47-42FB-470D-8CE3-255741CF850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238"/>
  <p:tag name="ISPRING_SLIDE_ID_2" val="{744F054E-5851-482A-A375-7C9DBA7C837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228"/>
  <p:tag name="TIMING" val="|6.313|9.762"/>
  <p:tag name="ISPRING_SLIDE_ID_2" val="{DF3F5459-D607-4672-B423-1986600B63E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883"/>
  <p:tag name="ISPRING_SLIDE_ID_2" val="{4C1998FA-54BA-4D86-B382-16A8CDD62E5B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189"/>
  <p:tag name="TIMING" val="|1.275"/>
  <p:tag name="ISPRING_SLIDE_ID_2" val="{D0E92ED0-CB18-4391-989D-9047B32A6F4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3"/>
  <p:tag name="ISPRING_SLIDE_ID_2" val="{E4C6B7AA-0B2B-4610-9E93-28344FA29CA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4.317"/>
  <p:tag name="ISPRING_SLIDE_ID_2" val="{171B85E2-F456-468E-B6E9-6FDA8619971F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148"/>
  <p:tag name="ISPRING_SLIDE_ID_2" val="{553198BB-CCF1-418A-BD69-078C6ECFFA09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839"/>
  <p:tag name="TIMING" val="|3.274|6.277|3.811|6.433"/>
  <p:tag name="ISPRING_SLIDE_ID_2" val="{EF377CEF-E358-4446-9E68-545598FA3B4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2.657"/>
  <p:tag name="TIMING" val="|4.35|11.634|4.856|6.228|8.297|6.991|6.35|2.636|7.438|6.034|3.284"/>
  <p:tag name="ISPRING_SLIDE_ID_2" val="{88FE54A5-8B2C-4737-A61B-6E23FEF38DB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91A0BC6-0221-4F8D-9E45-C942A1017D42}"/>
  <p:tag name="GENSWF_ADVANCE_TIME" val="121.330"/>
  <p:tag name="TIMING" val="|1.8|9.939|13.645|12.254|34.477|5.489|4.654|7.1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661D63D-D393-437D-89C2-D63291B1040E}"/>
  <p:tag name="GENSWF_ADVANCE_TIME" val="40.294"/>
  <p:tag name="TIMING" val="|11.7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4B919FC-DF8B-4B6C-A8F3-5F2DCF0716E8}"/>
  <p:tag name="GENSWF_ADVANCE_TIME" val="61.565"/>
  <p:tag name="TIMING" val="|9.4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545C610-5C59-4EC9-8522-A46C978518BD}"/>
  <p:tag name="GENSWF_ADVANCE_TIME" val="2.8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9.631"/>
  <p:tag name="TIMING" val="|42.069|11.656|15.506"/>
  <p:tag name="ISPRING_SLIDE_ID_2" val="{D0E4A36F-300E-4669-8B0C-BA0DFC02CD3A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F12C930-1BD6-4AE3-9036-A773805BB932}"/>
  <p:tag name="GENSWF_ADVANCE_TIME" val="7.9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7E5E189-86A8-4F83-9125-85BD0E369368}"/>
  <p:tag name="GENSWF_ADVANCE_TIME" val="5.7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A79DC14-CA4B-474C-982C-3E283B14BD7F}"/>
  <p:tag name="GENSWF_ADVANCE_TIME" val="150.335"/>
  <p:tag name="TIMING" val="|93.3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36A0E8B-D916-41A2-995F-6533D8EDC4A9}"/>
  <p:tag name="GENSWF_ADVANCE_TIME" val="11.1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4818C09-71A2-4507-9574-D9497E5BFD2A}"/>
  <p:tag name="GENSWF_ADVANCE_TIME" val="5.7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5D1A2A5-F410-4482-AAFF-5EF8810E6494}"/>
  <p:tag name="GENSWF_ADVANCE_TIME" val="168.726"/>
  <p:tag name="TIMING" val="|89.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2833565-88B8-499B-9EF8-A8B21D693918}"/>
  <p:tag name="GENSWF_ADVANCE_TIME" val="30.4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62D22FD-AC58-45B3-8D43-CA08AB0A75EB}"/>
  <p:tag name="GENSWF_ADVANCE_TIME" val="50.5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EB5889A-EF4D-49F4-A18B-EDAA4C4E9052}"/>
  <p:tag name="GENSWF_ADVANCE_TIME" val="92.281"/>
  <p:tag name="TIMING" val="|19.848|13.842|18.669|9.3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1A512E-C72C-4AE7-89F6-204FA25E273F}"/>
  <p:tag name="GENSWF_ADVANCE_TIME" val="83.339"/>
  <p:tag name="TIMING" val="|6.468|32.5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145"/>
  <p:tag name="ISPRING_SLIDE_ID_2" val="{941F304F-80A6-4B84-B8D9-21A851FAE85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11DDAAD-F105-46C7-A065-48108D327F8A}"/>
  <p:tag name="GENSWF_ADVANCE_TIME" val="33.5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653"/>
  <p:tag name="ISPRING_SLIDE_ID_2" val="{C83F2AE0-3190-4E3F-AE8B-ADEA3DAAE2D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859"/>
  <p:tag name="ISPRING_SLIDE_ID_2" val="{0C3BB9BE-5514-4AAF-A35E-49BB97762EB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664"/>
  <p:tag name="TIMING" val="|4.364|18.189"/>
  <p:tag name="ISPRING_SLIDE_ID_2" val="{AF1FCAB6-FDAE-4CB2-9A99-31746007D25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018"/>
  <p:tag name="TIMING" val="|4.691|8.562"/>
  <p:tag name="ISPRING_SLIDE_ID_2" val="{8E602A2C-7EA2-4521-ADB6-04F166A8A808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1025</TotalTime>
  <Words>2245</Words>
  <Application>Microsoft Macintosh PowerPoint</Application>
  <PresentationFormat>Widescreen</PresentationFormat>
  <Paragraphs>312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Calisto MT</vt:lpstr>
      <vt:lpstr>Times New Roman</vt:lpstr>
      <vt:lpstr>Wingdings</vt:lpstr>
      <vt:lpstr>Wingdings 2</vt:lpstr>
      <vt:lpstr>Slate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3_1-9 Christ Alone</dc:title>
  <dc:creator>Dan Bridges</dc:creator>
  <cp:lastModifiedBy>Rick Griffith</cp:lastModifiedBy>
  <cp:revision>8</cp:revision>
  <dcterms:created xsi:type="dcterms:W3CDTF">2023-04-19T02:24:26Z</dcterms:created>
  <dcterms:modified xsi:type="dcterms:W3CDTF">2023-04-25T07:51:31Z</dcterms:modified>
</cp:coreProperties>
</file>